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F0BA2-DCC0-4CE2-8CE1-CB9C566EBA01}" v="1817" dt="2021-02-22T15:03:55.192"/>
    <p1510:client id="{54921A55-6AB4-2B47-C4BB-27C5D1986BAA}" v="319" dt="2021-02-28T21:55:38.270"/>
    <p1510:client id="{6504FA91-D38B-5A8C-EEAB-9029BF8ABF3B}" v="4" dt="2021-03-01T14:49:32.807"/>
    <p1510:client id="{6896C881-E3EC-1D10-8AAF-BA980B1E53DC}" v="4" dt="2021-03-01T18:09:17.525"/>
    <p1510:client id="{7D26E6A3-D984-0BFD-F1A8-D77F63D2A563}" v="1" dt="2021-02-25T18:57:45.400"/>
    <p1510:client id="{8D73B84A-56F1-A1CA-7AAF-13F85ABD70D6}" v="4012" dt="2021-02-25T03:28:20.107"/>
    <p1510:client id="{C32958BC-6F53-4EC2-4C41-534A721F16E6}" v="10" dt="2021-02-28T21:39:0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i Eaves" userId="S::seaves1@daltonstate.edu::1f8e7a75-557c-4eeb-af6e-9953ab70b8d5" providerId="AD" clId="Web-{7D26E6A3-D984-0BFD-F1A8-D77F63D2A563}"/>
    <pc:docChg chg="modSld">
      <pc:chgData name="Sydni Eaves" userId="S::seaves1@daltonstate.edu::1f8e7a75-557c-4eeb-af6e-9953ab70b8d5" providerId="AD" clId="Web-{7D26E6A3-D984-0BFD-F1A8-D77F63D2A563}" dt="2021-02-25T18:57:45.400" v="0" actId="1076"/>
      <pc:docMkLst>
        <pc:docMk/>
      </pc:docMkLst>
      <pc:sldChg chg="modSp">
        <pc:chgData name="Sydni Eaves" userId="S::seaves1@daltonstate.edu::1f8e7a75-557c-4eeb-af6e-9953ab70b8d5" providerId="AD" clId="Web-{7D26E6A3-D984-0BFD-F1A8-D77F63D2A563}" dt="2021-02-25T18:57:45.400" v="0" actId="1076"/>
        <pc:sldMkLst>
          <pc:docMk/>
          <pc:sldMk cId="3196185732" sldId="264"/>
        </pc:sldMkLst>
        <pc:spChg chg="mod">
          <ac:chgData name="Sydni Eaves" userId="S::seaves1@daltonstate.edu::1f8e7a75-557c-4eeb-af6e-9953ab70b8d5" providerId="AD" clId="Web-{7D26E6A3-D984-0BFD-F1A8-D77F63D2A563}" dt="2021-02-25T18:57:45.400" v="0" actId="1076"/>
          <ac:spMkLst>
            <pc:docMk/>
            <pc:sldMk cId="3196185732" sldId="264"/>
            <ac:spMk id="31" creationId="{75E2A3FA-17EF-4390-B81E-B1EE1BE46CD1}"/>
          </ac:spMkLst>
        </pc:spChg>
      </pc:sldChg>
    </pc:docChg>
  </pc:docChgLst>
  <pc:docChgLst>
    <pc:chgData name="Sydni Eaves" userId="S::seaves1@daltonstate.edu::1f8e7a75-557c-4eeb-af6e-9953ab70b8d5" providerId="AD" clId="Web-{6896C881-E3EC-1D10-8AAF-BA980B1E53DC}"/>
    <pc:docChg chg="modSld addMainMaster delMainMaster">
      <pc:chgData name="Sydni Eaves" userId="S::seaves1@daltonstate.edu::1f8e7a75-557c-4eeb-af6e-9953ab70b8d5" providerId="AD" clId="Web-{6896C881-E3EC-1D10-8AAF-BA980B1E53DC}" dt="2021-03-01T18:09:14.962" v="1"/>
      <pc:docMkLst>
        <pc:docMk/>
      </pc:docMkLst>
      <pc:sldChg chg="modSp 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109857222" sldId="256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modClrScheme delDesignElem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2616411400" sldId="257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3" creationId="{40FC077D-A2D4-4B25-8319-297DB3529CF6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10" creationId="{91CF6CE0-DFE0-40FF-A8F5-BCB9FE94FA4A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12" creationId="{F1AD8E74-217D-466F-A776-590BC609E68D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16" creationId="{3741B58E-3B65-4A01-A276-975AB2CF8A08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18" creationId="{7AAC67C3-831B-4AB1-A259-DFB839CAFAFC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616411400" sldId="257"/>
            <ac:spMk id="20" creationId="{054B3F04-9EAC-45C0-B3CE-0387EEA10A0C}"/>
          </ac:spMkLst>
        </pc:spChg>
        <pc:cxnChg chg="add del">
          <ac:chgData name="Sydni Eaves" userId="S::seaves1@daltonstate.edu::1f8e7a75-557c-4eeb-af6e-9953ab70b8d5" providerId="AD" clId="Web-{6896C881-E3EC-1D10-8AAF-BA980B1E53DC}" dt="2021-03-01T18:09:14.962" v="1"/>
          <ac:cxnSpMkLst>
            <pc:docMk/>
            <pc:sldMk cId="2616411400" sldId="257"/>
            <ac:cxnSpMk id="14" creationId="{2C984A69-A9E4-485D-BE1E-21A590126AE2}"/>
          </ac:cxnSpMkLst>
        </pc:cxnChg>
      </pc:sldChg>
      <pc:sldChg chg="modSp 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2414064806" sldId="258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2414064806" sldId="258"/>
            <ac:spMk id="2" creationId="{E9EDC192-3BB7-43A4-B98A-BE652ED3D8C9}"/>
          </ac:spMkLst>
        </pc:spChg>
        <pc:graphicFrameChg chg="mod ord">
          <ac:chgData name="Sydni Eaves" userId="S::seaves1@daltonstate.edu::1f8e7a75-557c-4eeb-af6e-9953ab70b8d5" providerId="AD" clId="Web-{6896C881-E3EC-1D10-8AAF-BA980B1E53DC}" dt="2021-03-01T18:09:14.962" v="1"/>
          <ac:graphicFrameMkLst>
            <pc:docMk/>
            <pc:sldMk cId="2414064806" sldId="258"/>
            <ac:graphicFrameMk id="7" creationId="{8E659DC8-BF16-4832-8EEA-BFEC2DDACFDD}"/>
          </ac:graphicFrameMkLst>
        </pc:graphicFrameChg>
      </pc:sldChg>
      <pc:sldChg chg="modSp 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3723178019" sldId="259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3723178019" sldId="259"/>
            <ac:spMk id="2" creationId="{78E3D83B-8F7D-46DE-8EE5-2B1FBE4B11E8}"/>
          </ac:spMkLst>
        </pc:spChg>
        <pc:graphicFrameChg chg="mod ord">
          <ac:chgData name="Sydni Eaves" userId="S::seaves1@daltonstate.edu::1f8e7a75-557c-4eeb-af6e-9953ab70b8d5" providerId="AD" clId="Web-{6896C881-E3EC-1D10-8AAF-BA980B1E53DC}" dt="2021-03-01T18:09:14.962" v="1"/>
          <ac:graphicFrameMkLst>
            <pc:docMk/>
            <pc:sldMk cId="3723178019" sldId="259"/>
            <ac:graphicFrameMk id="5" creationId="{6FBCBF0C-1B40-453F-B05B-C1036997C110}"/>
          </ac:graphicFrameMkLst>
        </pc:graphicFrameChg>
      </pc:sldChg>
      <pc:sldChg chg="addSp delSp modSp mod modClrScheme delDesignElem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4258486806" sldId="261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4258486806" sldId="261"/>
            <ac:spMk id="2" creationId="{AD5D0F54-47C9-403E-BFF3-FE5237F75EE2}"/>
          </ac:spMkLst>
        </pc:spChg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4258486806" sldId="261"/>
            <ac:spMk id="3" creationId="{AC496BED-6216-440F-99F0-3D8F4BC63990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4258486806" sldId="261"/>
            <ac:spMk id="8" creationId="{3741B58E-3B65-4A01-A276-975AB2CF8A08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4258486806" sldId="261"/>
            <ac:spMk id="10" creationId="{7AAC67C3-831B-4AB1-A259-DFB839CAFAFC}"/>
          </ac:spMkLst>
        </pc:spChg>
        <pc:spChg chg="add del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4258486806" sldId="261"/>
            <ac:spMk id="12" creationId="{054B3F04-9EAC-45C0-B3CE-0387EEA10A0C}"/>
          </ac:spMkLst>
        </pc:spChg>
      </pc:sldChg>
      <pc:sldChg chg="modSp 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1442461978" sldId="263"/>
        </pc:sldMkLst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1442461978" sldId="263"/>
            <ac:spMk id="2" creationId="{13B7D65D-8862-4E43-A402-61D24DD271A2}"/>
          </ac:spMkLst>
        </pc:spChg>
        <pc:spChg chg="mod ord">
          <ac:chgData name="Sydni Eaves" userId="S::seaves1@daltonstate.edu::1f8e7a75-557c-4eeb-af6e-9953ab70b8d5" providerId="AD" clId="Web-{6896C881-E3EC-1D10-8AAF-BA980B1E53DC}" dt="2021-03-01T18:09:14.962" v="1"/>
          <ac:spMkLst>
            <pc:docMk/>
            <pc:sldMk cId="1442461978" sldId="263"/>
            <ac:spMk id="3" creationId="{F05D8605-DD33-4309-876E-4E2FB59BE94D}"/>
          </ac:spMkLst>
        </pc:spChg>
      </pc:sldChg>
      <pc:sldChg chg="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3196185732" sldId="264"/>
        </pc:sldMkLst>
      </pc:sldChg>
      <pc:sldChg chg="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2289158205" sldId="265"/>
        </pc:sldMkLst>
      </pc:sldChg>
      <pc:sldChg chg="mod modClrScheme chgLayout">
        <pc:chgData name="Sydni Eaves" userId="S::seaves1@daltonstate.edu::1f8e7a75-557c-4eeb-af6e-9953ab70b8d5" providerId="AD" clId="Web-{6896C881-E3EC-1D10-8AAF-BA980B1E53DC}" dt="2021-03-01T18:09:14.962" v="1"/>
        <pc:sldMkLst>
          <pc:docMk/>
          <pc:sldMk cId="1886101569" sldId="266"/>
        </pc:sldMkLst>
      </pc:sldChg>
      <pc:sldMasterChg chg="add del addSldLayout delSldLayout">
        <pc:chgData name="Sydni Eaves" userId="S::seaves1@daltonstate.edu::1f8e7a75-557c-4eeb-af6e-9953ab70b8d5" providerId="AD" clId="Web-{6896C881-E3EC-1D10-8AAF-BA980B1E53DC}" dt="2021-03-01T18:09:14.962" v="1"/>
        <pc:sldMasterMkLst>
          <pc:docMk/>
          <pc:sldMasterMk cId="2012593408" sldId="2147483815"/>
        </pc:sldMasterMkLst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3257776070" sldId="2147483816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2444370190" sldId="2147483817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1005530714" sldId="2147483818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1112797659" sldId="2147483819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622581173" sldId="2147483820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177167503" sldId="2147483821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2855676174" sldId="2147483822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2702002533" sldId="2147483823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3999112215" sldId="2147483824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1112534595" sldId="2147483825"/>
          </pc:sldLayoutMkLst>
        </pc:sldLayoutChg>
        <pc:sldLayoutChg chg="add del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2012593408" sldId="2147483815"/>
            <pc:sldLayoutMk cId="794775984" sldId="2147483826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6896C881-E3EC-1D10-8AAF-BA980B1E53DC}" dt="2021-03-01T18:09:14.962" v="1"/>
        <pc:sldMasterMkLst>
          <pc:docMk/>
          <pc:sldMasterMk cId="1796682325" sldId="2147483827"/>
        </pc:sldMasterMkLst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1947469439" sldId="2147483828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2866656990" sldId="2147483829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32211507" sldId="2147483830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2524711211" sldId="2147483831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841141310" sldId="2147483832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4179694289" sldId="2147483833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2919674601" sldId="2147483834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1858048533" sldId="2147483835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2222220756" sldId="2147483836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38625812" sldId="2147483837"/>
          </pc:sldLayoutMkLst>
        </pc:sldLayoutChg>
        <pc:sldLayoutChg chg="add del mod replId">
          <pc:chgData name="Sydni Eaves" userId="S::seaves1@daltonstate.edu::1f8e7a75-557c-4eeb-af6e-9953ab70b8d5" providerId="AD" clId="Web-{6896C881-E3EC-1D10-8AAF-BA980B1E53DC}" dt="2021-03-01T18:09:14.962" v="1"/>
          <pc:sldLayoutMkLst>
            <pc:docMk/>
            <pc:sldMasterMk cId="1796682325" sldId="2147483827"/>
            <pc:sldLayoutMk cId="2301594416" sldId="2147483838"/>
          </pc:sldLayoutMkLst>
        </pc:sldLayoutChg>
      </pc:sldMasterChg>
    </pc:docChg>
  </pc:docChgLst>
  <pc:docChgLst>
    <pc:chgData name="Sydni Eaves" userId="S::seaves1@daltonstate.edu::1f8e7a75-557c-4eeb-af6e-9953ab70b8d5" providerId="AD" clId="Web-{029F0BA2-DCC0-4CE2-8CE1-CB9C566EBA01}"/>
    <pc:docChg chg="addSld delSld modSld sldOrd">
      <pc:chgData name="Sydni Eaves" userId="S::seaves1@daltonstate.edu::1f8e7a75-557c-4eeb-af6e-9953ab70b8d5" providerId="AD" clId="Web-{029F0BA2-DCC0-4CE2-8CE1-CB9C566EBA01}" dt="2021-02-22T15:03:51.457" v="1052" actId="20577"/>
      <pc:docMkLst>
        <pc:docMk/>
      </pc:docMkLst>
      <pc:sldChg chg="addSp delSp modSp">
        <pc:chgData name="Sydni Eaves" userId="S::seaves1@daltonstate.edu::1f8e7a75-557c-4eeb-af6e-9953ab70b8d5" providerId="AD" clId="Web-{029F0BA2-DCC0-4CE2-8CE1-CB9C566EBA01}" dt="2021-02-22T14:32:09.940" v="35"/>
        <pc:sldMkLst>
          <pc:docMk/>
          <pc:sldMk cId="109857222" sldId="256"/>
        </pc:sldMkLst>
        <pc:spChg chg="mod">
          <ac:chgData name="Sydni Eaves" userId="S::seaves1@daltonstate.edu::1f8e7a75-557c-4eeb-af6e-9953ab70b8d5" providerId="AD" clId="Web-{029F0BA2-DCC0-4CE2-8CE1-CB9C566EBA01}" dt="2021-02-22T14:31:20.065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ydni Eaves" userId="S::seaves1@daltonstate.edu::1f8e7a75-557c-4eeb-af6e-9953ab70b8d5" providerId="AD" clId="Web-{029F0BA2-DCC0-4CE2-8CE1-CB9C566EBA01}" dt="2021-02-22T14:31:39.034" v="29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ydni Eaves" userId="S::seaves1@daltonstate.edu::1f8e7a75-557c-4eeb-af6e-9953ab70b8d5" providerId="AD" clId="Web-{029F0BA2-DCC0-4CE2-8CE1-CB9C566EBA01}" dt="2021-02-22T14:32:09.940" v="34"/>
          <ac:spMkLst>
            <pc:docMk/>
            <pc:sldMk cId="109857222" sldId="256"/>
            <ac:spMk id="5" creationId="{4A88CD77-1392-40FF-88EC-C1AC1DC12BB6}"/>
          </ac:spMkLst>
        </pc:spChg>
        <pc:picChg chg="add del mod">
          <ac:chgData name="Sydni Eaves" userId="S::seaves1@daltonstate.edu::1f8e7a75-557c-4eeb-af6e-9953ab70b8d5" providerId="AD" clId="Web-{029F0BA2-DCC0-4CE2-8CE1-CB9C566EBA01}" dt="2021-02-22T14:32:09.940" v="35"/>
          <ac:picMkLst>
            <pc:docMk/>
            <pc:sldMk cId="109857222" sldId="256"/>
            <ac:picMk id="4" creationId="{4212BE12-F31D-42CB-B03C-70EE5340FC89}"/>
          </ac:picMkLst>
        </pc:picChg>
      </pc:sldChg>
      <pc:sldChg chg="modSp new">
        <pc:chgData name="Sydni Eaves" userId="S::seaves1@daltonstate.edu::1f8e7a75-557c-4eeb-af6e-9953ab70b8d5" providerId="AD" clId="Web-{029F0BA2-DCC0-4CE2-8CE1-CB9C566EBA01}" dt="2021-02-22T14:35:34.517" v="227" actId="20577"/>
        <pc:sldMkLst>
          <pc:docMk/>
          <pc:sldMk cId="2616411400" sldId="257"/>
        </pc:sldMkLst>
        <pc:spChg chg="mod">
          <ac:chgData name="Sydni Eaves" userId="S::seaves1@daltonstate.edu::1f8e7a75-557c-4eeb-af6e-9953ab70b8d5" providerId="AD" clId="Web-{029F0BA2-DCC0-4CE2-8CE1-CB9C566EBA01}" dt="2021-02-22T14:32:53.237" v="43" actId="20577"/>
          <ac:spMkLst>
            <pc:docMk/>
            <pc:sldMk cId="2616411400" sldId="257"/>
            <ac:spMk id="2" creationId="{159F4EFB-18E3-46D7-8371-90AECBAD75D0}"/>
          </ac:spMkLst>
        </pc:spChg>
        <pc:spChg chg="mod">
          <ac:chgData name="Sydni Eaves" userId="S::seaves1@daltonstate.edu::1f8e7a75-557c-4eeb-af6e-9953ab70b8d5" providerId="AD" clId="Web-{029F0BA2-DCC0-4CE2-8CE1-CB9C566EBA01}" dt="2021-02-22T14:35:34.517" v="227" actId="20577"/>
          <ac:spMkLst>
            <pc:docMk/>
            <pc:sldMk cId="2616411400" sldId="257"/>
            <ac:spMk id="3" creationId="{40FC077D-A2D4-4B25-8319-297DB3529CF6}"/>
          </ac:spMkLst>
        </pc:spChg>
      </pc:sldChg>
      <pc:sldChg chg="addSp delSp modSp new">
        <pc:chgData name="Sydni Eaves" userId="S::seaves1@daltonstate.edu::1f8e7a75-557c-4eeb-af6e-9953ab70b8d5" providerId="AD" clId="Web-{029F0BA2-DCC0-4CE2-8CE1-CB9C566EBA01}" dt="2021-02-22T14:45:02.513" v="577" actId="1076"/>
        <pc:sldMkLst>
          <pc:docMk/>
          <pc:sldMk cId="2414064806" sldId="258"/>
        </pc:sldMkLst>
        <pc:spChg chg="mod">
          <ac:chgData name="Sydni Eaves" userId="S::seaves1@daltonstate.edu::1f8e7a75-557c-4eeb-af6e-9953ab70b8d5" providerId="AD" clId="Web-{029F0BA2-DCC0-4CE2-8CE1-CB9C566EBA01}" dt="2021-02-22T14:37:58.266" v="297" actId="20577"/>
          <ac:spMkLst>
            <pc:docMk/>
            <pc:sldMk cId="2414064806" sldId="258"/>
            <ac:spMk id="2" creationId="{E9EDC192-3BB7-43A4-B98A-BE652ED3D8C9}"/>
          </ac:spMkLst>
        </pc:spChg>
        <pc:spChg chg="del">
          <ac:chgData name="Sydni Eaves" userId="S::seaves1@daltonstate.edu::1f8e7a75-557c-4eeb-af6e-9953ab70b8d5" providerId="AD" clId="Web-{029F0BA2-DCC0-4CE2-8CE1-CB9C566EBA01}" dt="2021-02-22T14:36:23.157" v="286"/>
          <ac:spMkLst>
            <pc:docMk/>
            <pc:sldMk cId="2414064806" sldId="258"/>
            <ac:spMk id="3" creationId="{2CCC34CD-DB66-4B95-8D68-891A3F21638B}"/>
          </ac:spMkLst>
        </pc:spChg>
        <pc:spChg chg="add del mod">
          <ac:chgData name="Sydni Eaves" userId="S::seaves1@daltonstate.edu::1f8e7a75-557c-4eeb-af6e-9953ab70b8d5" providerId="AD" clId="Web-{029F0BA2-DCC0-4CE2-8CE1-CB9C566EBA01}" dt="2021-02-22T14:36:49.079" v="289"/>
          <ac:spMkLst>
            <pc:docMk/>
            <pc:sldMk cId="2414064806" sldId="258"/>
            <ac:spMk id="6" creationId="{661023FF-A7A1-4F2D-BBED-E770FCDDD44D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40:40.843" v="552" actId="1076"/>
          <ac:spMkLst>
            <pc:docMk/>
            <pc:sldMk cId="2414064806" sldId="258"/>
            <ac:spMk id="9" creationId="{284D5009-EB48-4BDE-A162-A642A98C2680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43:45.044" v="564" actId="1076"/>
          <ac:spMkLst>
            <pc:docMk/>
            <pc:sldMk cId="2414064806" sldId="258"/>
            <ac:spMk id="12" creationId="{1FCC341C-5E71-49E1-A8C3-DEAA00F870B7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44:59.434" v="575" actId="1076"/>
          <ac:spMkLst>
            <pc:docMk/>
            <pc:sldMk cId="2414064806" sldId="258"/>
            <ac:spMk id="15" creationId="{DB439C58-4773-4F16-9594-E9E3CC644F13}"/>
          </ac:spMkLst>
        </pc:spChg>
        <pc:graphicFrameChg chg="add del mod ord modGraphic">
          <ac:chgData name="Sydni Eaves" userId="S::seaves1@daltonstate.edu::1f8e7a75-557c-4eeb-af6e-9953ab70b8d5" providerId="AD" clId="Web-{029F0BA2-DCC0-4CE2-8CE1-CB9C566EBA01}" dt="2021-02-22T14:36:40.407" v="288"/>
          <ac:graphicFrameMkLst>
            <pc:docMk/>
            <pc:sldMk cId="2414064806" sldId="258"/>
            <ac:graphicFrameMk id="4" creationId="{7D089225-00A7-417F-AACE-C32F906F810D}"/>
          </ac:graphicFrameMkLst>
        </pc:graphicFrameChg>
        <pc:graphicFrameChg chg="add mod ord modGraphic">
          <ac:chgData name="Sydni Eaves" userId="S::seaves1@daltonstate.edu::1f8e7a75-557c-4eeb-af6e-9953ab70b8d5" providerId="AD" clId="Web-{029F0BA2-DCC0-4CE2-8CE1-CB9C566EBA01}" dt="2021-02-22T14:39:43.812" v="536"/>
          <ac:graphicFrameMkLst>
            <pc:docMk/>
            <pc:sldMk cId="2414064806" sldId="258"/>
            <ac:graphicFrameMk id="7" creationId="{8E659DC8-BF16-4832-8EEA-BFEC2DDACFDD}"/>
          </ac:graphicFrameMkLst>
        </pc:graphicFrameChg>
        <pc:picChg chg="add mod">
          <ac:chgData name="Sydni Eaves" userId="S::seaves1@daltonstate.edu::1f8e7a75-557c-4eeb-af6e-9953ab70b8d5" providerId="AD" clId="Web-{029F0BA2-DCC0-4CE2-8CE1-CB9C566EBA01}" dt="2021-02-22T14:45:02.513" v="577" actId="1076"/>
          <ac:picMkLst>
            <pc:docMk/>
            <pc:sldMk cId="2414064806" sldId="258"/>
            <ac:picMk id="8" creationId="{8AB2A009-A2B1-4471-BA7D-4BA0DA807393}"/>
          </ac:picMkLst>
        </pc:picChg>
        <pc:picChg chg="add mod">
          <ac:chgData name="Sydni Eaves" userId="S::seaves1@daltonstate.edu::1f8e7a75-557c-4eeb-af6e-9953ab70b8d5" providerId="AD" clId="Web-{029F0BA2-DCC0-4CE2-8CE1-CB9C566EBA01}" dt="2021-02-22T14:43:45.029" v="563" actId="1076"/>
          <ac:picMkLst>
            <pc:docMk/>
            <pc:sldMk cId="2414064806" sldId="258"/>
            <ac:picMk id="11" creationId="{847717A5-68C0-442F-97A4-603DFAE7B0B6}"/>
          </ac:picMkLst>
        </pc:picChg>
        <pc:picChg chg="add mod">
          <ac:chgData name="Sydni Eaves" userId="S::seaves1@daltonstate.edu::1f8e7a75-557c-4eeb-af6e-9953ab70b8d5" providerId="AD" clId="Web-{029F0BA2-DCC0-4CE2-8CE1-CB9C566EBA01}" dt="2021-02-22T14:44:59.466" v="576" actId="1076"/>
          <ac:picMkLst>
            <pc:docMk/>
            <pc:sldMk cId="2414064806" sldId="258"/>
            <ac:picMk id="14" creationId="{9F5FA565-B328-4B17-806C-D34F77A630F4}"/>
          </ac:picMkLst>
        </pc:picChg>
      </pc:sldChg>
      <pc:sldChg chg="modSp new ord">
        <pc:chgData name="Sydni Eaves" userId="S::seaves1@daltonstate.edu::1f8e7a75-557c-4eeb-af6e-9953ab70b8d5" providerId="AD" clId="Web-{029F0BA2-DCC0-4CE2-8CE1-CB9C566EBA01}" dt="2021-02-22T14:52:41.181" v="852" actId="20577"/>
        <pc:sldMkLst>
          <pc:docMk/>
          <pc:sldMk cId="3723178019" sldId="259"/>
        </pc:sldMkLst>
        <pc:spChg chg="mod">
          <ac:chgData name="Sydni Eaves" userId="S::seaves1@daltonstate.edu::1f8e7a75-557c-4eeb-af6e-9953ab70b8d5" providerId="AD" clId="Web-{029F0BA2-DCC0-4CE2-8CE1-CB9C566EBA01}" dt="2021-02-22T14:47:53.058" v="593" actId="20577"/>
          <ac:spMkLst>
            <pc:docMk/>
            <pc:sldMk cId="3723178019" sldId="259"/>
            <ac:spMk id="2" creationId="{78E3D83B-8F7D-46DE-8EE5-2B1FBE4B11E8}"/>
          </ac:spMkLst>
        </pc:spChg>
        <pc:spChg chg="mod">
          <ac:chgData name="Sydni Eaves" userId="S::seaves1@daltonstate.edu::1f8e7a75-557c-4eeb-af6e-9953ab70b8d5" providerId="AD" clId="Web-{029F0BA2-DCC0-4CE2-8CE1-CB9C566EBA01}" dt="2021-02-22T14:52:41.181" v="852" actId="20577"/>
          <ac:spMkLst>
            <pc:docMk/>
            <pc:sldMk cId="3723178019" sldId="259"/>
            <ac:spMk id="3" creationId="{382987E0-5FA6-47B2-B30B-A7EDCACB9F0E}"/>
          </ac:spMkLst>
        </pc:spChg>
      </pc:sldChg>
      <pc:sldChg chg="addSp delSp modSp new">
        <pc:chgData name="Sydni Eaves" userId="S::seaves1@daltonstate.edu::1f8e7a75-557c-4eeb-af6e-9953ab70b8d5" providerId="AD" clId="Web-{029F0BA2-DCC0-4CE2-8CE1-CB9C566EBA01}" dt="2021-02-22T15:01:20.302" v="970" actId="1076"/>
        <pc:sldMkLst>
          <pc:docMk/>
          <pc:sldMk cId="1973909516" sldId="260"/>
        </pc:sldMkLst>
        <pc:spChg chg="del mod">
          <ac:chgData name="Sydni Eaves" userId="S::seaves1@daltonstate.edu::1f8e7a75-557c-4eeb-af6e-9953ab70b8d5" providerId="AD" clId="Web-{029F0BA2-DCC0-4CE2-8CE1-CB9C566EBA01}" dt="2021-02-22T14:56:38.726" v="895"/>
          <ac:spMkLst>
            <pc:docMk/>
            <pc:sldMk cId="1973909516" sldId="260"/>
            <ac:spMk id="2" creationId="{E0CDBC1D-20CB-4097-B060-6BC048A38C27}"/>
          </ac:spMkLst>
        </pc:spChg>
        <pc:spChg chg="del">
          <ac:chgData name="Sydni Eaves" userId="S::seaves1@daltonstate.edu::1f8e7a75-557c-4eeb-af6e-9953ab70b8d5" providerId="AD" clId="Web-{029F0BA2-DCC0-4CE2-8CE1-CB9C566EBA01}" dt="2021-02-22T14:56:13.070" v="884"/>
          <ac:spMkLst>
            <pc:docMk/>
            <pc:sldMk cId="1973909516" sldId="260"/>
            <ac:spMk id="3" creationId="{CD0E4ED0-ADA5-4BED-9FC5-422858080F53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58:07.976" v="914" actId="1076"/>
          <ac:spMkLst>
            <pc:docMk/>
            <pc:sldMk cId="1973909516" sldId="260"/>
            <ac:spMk id="5" creationId="{B9B0E55E-7AA7-4822-808F-81BDFE94C25F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58:24.757" v="918" actId="1076"/>
          <ac:spMkLst>
            <pc:docMk/>
            <pc:sldMk cId="1973909516" sldId="260"/>
            <ac:spMk id="8" creationId="{67047DB5-0CFC-4C0D-AC6E-032932E0955B}"/>
          </ac:spMkLst>
        </pc:spChg>
        <pc:spChg chg="add mod">
          <ac:chgData name="Sydni Eaves" userId="S::seaves1@daltonstate.edu::1f8e7a75-557c-4eeb-af6e-9953ab70b8d5" providerId="AD" clId="Web-{029F0BA2-DCC0-4CE2-8CE1-CB9C566EBA01}" dt="2021-02-22T14:59:34.819" v="935" actId="1076"/>
          <ac:spMkLst>
            <pc:docMk/>
            <pc:sldMk cId="1973909516" sldId="260"/>
            <ac:spMk id="11" creationId="{909EF337-B844-4171-970A-EFFC3BDC52C6}"/>
          </ac:spMkLst>
        </pc:spChg>
        <pc:spChg chg="add del mod">
          <ac:chgData name="Sydni Eaves" userId="S::seaves1@daltonstate.edu::1f8e7a75-557c-4eeb-af6e-9953ab70b8d5" providerId="AD" clId="Web-{029F0BA2-DCC0-4CE2-8CE1-CB9C566EBA01}" dt="2021-02-22T15:00:59.787" v="947"/>
          <ac:spMkLst>
            <pc:docMk/>
            <pc:sldMk cId="1973909516" sldId="260"/>
            <ac:spMk id="13" creationId="{3397FA99-76B9-4CC3-B976-E488F47C51C7}"/>
          </ac:spMkLst>
        </pc:spChg>
        <pc:spChg chg="add del mod">
          <ac:chgData name="Sydni Eaves" userId="S::seaves1@daltonstate.edu::1f8e7a75-557c-4eeb-af6e-9953ab70b8d5" providerId="AD" clId="Web-{029F0BA2-DCC0-4CE2-8CE1-CB9C566EBA01}" dt="2021-02-22T15:00:56.256" v="944"/>
          <ac:spMkLst>
            <pc:docMk/>
            <pc:sldMk cId="1973909516" sldId="260"/>
            <ac:spMk id="14" creationId="{8646497A-7614-4482-915A-30251F5BB2D3}"/>
          </ac:spMkLst>
        </pc:spChg>
        <pc:spChg chg="add del">
          <ac:chgData name="Sydni Eaves" userId="S::seaves1@daltonstate.edu::1f8e7a75-557c-4eeb-af6e-9953ab70b8d5" providerId="AD" clId="Web-{029F0BA2-DCC0-4CE2-8CE1-CB9C566EBA01}" dt="2021-02-22T15:00:50.646" v="942"/>
          <ac:spMkLst>
            <pc:docMk/>
            <pc:sldMk cId="1973909516" sldId="260"/>
            <ac:spMk id="15" creationId="{CDF1C089-18D5-46C9-9D47-9B3CEE4DD8FD}"/>
          </ac:spMkLst>
        </pc:spChg>
        <pc:spChg chg="add mod">
          <ac:chgData name="Sydni Eaves" userId="S::seaves1@daltonstate.edu::1f8e7a75-557c-4eeb-af6e-9953ab70b8d5" providerId="AD" clId="Web-{029F0BA2-DCC0-4CE2-8CE1-CB9C566EBA01}" dt="2021-02-22T15:01:20.302" v="970" actId="1076"/>
          <ac:spMkLst>
            <pc:docMk/>
            <pc:sldMk cId="1973909516" sldId="260"/>
            <ac:spMk id="16" creationId="{96B14CCD-E832-4EC3-A7BD-0707F0533CDC}"/>
          </ac:spMkLst>
        </pc:spChg>
        <pc:picChg chg="add mod ord">
          <ac:chgData name="Sydni Eaves" userId="S::seaves1@daltonstate.edu::1f8e7a75-557c-4eeb-af6e-9953ab70b8d5" providerId="AD" clId="Web-{029F0BA2-DCC0-4CE2-8CE1-CB9C566EBA01}" dt="2021-02-22T14:59:40.569" v="936" actId="1076"/>
          <ac:picMkLst>
            <pc:docMk/>
            <pc:sldMk cId="1973909516" sldId="260"/>
            <ac:picMk id="4" creationId="{FDB77BBE-BF46-4859-9A3F-128EC21342F1}"/>
          </ac:picMkLst>
        </pc:picChg>
        <pc:picChg chg="add mod">
          <ac:chgData name="Sydni Eaves" userId="S::seaves1@daltonstate.edu::1f8e7a75-557c-4eeb-af6e-9953ab70b8d5" providerId="AD" clId="Web-{029F0BA2-DCC0-4CE2-8CE1-CB9C566EBA01}" dt="2021-02-22T14:58:17.335" v="917" actId="14100"/>
          <ac:picMkLst>
            <pc:docMk/>
            <pc:sldMk cId="1973909516" sldId="260"/>
            <ac:picMk id="7" creationId="{12F32096-41CF-4B3E-9DCC-1564FCE5A54E}"/>
          </ac:picMkLst>
        </pc:picChg>
        <pc:picChg chg="add mod">
          <ac:chgData name="Sydni Eaves" userId="S::seaves1@daltonstate.edu::1f8e7a75-557c-4eeb-af6e-9953ab70b8d5" providerId="AD" clId="Web-{029F0BA2-DCC0-4CE2-8CE1-CB9C566EBA01}" dt="2021-02-22T14:59:32.897" v="933" actId="1076"/>
          <ac:picMkLst>
            <pc:docMk/>
            <pc:sldMk cId="1973909516" sldId="260"/>
            <ac:picMk id="10" creationId="{86114E52-0E9A-45F8-90B3-D822F7F4F49B}"/>
          </ac:picMkLst>
        </pc:picChg>
      </pc:sldChg>
      <pc:sldChg chg="modSp new ord">
        <pc:chgData name="Sydni Eaves" userId="S::seaves1@daltonstate.edu::1f8e7a75-557c-4eeb-af6e-9953ab70b8d5" providerId="AD" clId="Web-{029F0BA2-DCC0-4CE2-8CE1-CB9C566EBA01}" dt="2021-02-22T15:03:07.286" v="1022" actId="20577"/>
        <pc:sldMkLst>
          <pc:docMk/>
          <pc:sldMk cId="4258486806" sldId="261"/>
        </pc:sldMkLst>
        <pc:spChg chg="mod">
          <ac:chgData name="Sydni Eaves" userId="S::seaves1@daltonstate.edu::1f8e7a75-557c-4eeb-af6e-9953ab70b8d5" providerId="AD" clId="Web-{029F0BA2-DCC0-4CE2-8CE1-CB9C566EBA01}" dt="2021-02-22T15:02:33.521" v="993" actId="20577"/>
          <ac:spMkLst>
            <pc:docMk/>
            <pc:sldMk cId="4258486806" sldId="261"/>
            <ac:spMk id="2" creationId="{AD5D0F54-47C9-403E-BFF3-FE5237F75EE2}"/>
          </ac:spMkLst>
        </pc:spChg>
        <pc:spChg chg="mod">
          <ac:chgData name="Sydni Eaves" userId="S::seaves1@daltonstate.edu::1f8e7a75-557c-4eeb-af6e-9953ab70b8d5" providerId="AD" clId="Web-{029F0BA2-DCC0-4CE2-8CE1-CB9C566EBA01}" dt="2021-02-22T15:03:07.286" v="1022" actId="20577"/>
          <ac:spMkLst>
            <pc:docMk/>
            <pc:sldMk cId="4258486806" sldId="261"/>
            <ac:spMk id="3" creationId="{AC496BED-6216-440F-99F0-3D8F4BC63990}"/>
          </ac:spMkLst>
        </pc:spChg>
      </pc:sldChg>
      <pc:sldChg chg="addSp delSp modSp new ord">
        <pc:chgData name="Sydni Eaves" userId="S::seaves1@daltonstate.edu::1f8e7a75-557c-4eeb-af6e-9953ab70b8d5" providerId="AD" clId="Web-{029F0BA2-DCC0-4CE2-8CE1-CB9C566EBA01}" dt="2021-02-22T15:03:28.239" v="1040" actId="20577"/>
        <pc:sldMkLst>
          <pc:docMk/>
          <pc:sldMk cId="2695125015" sldId="262"/>
        </pc:sldMkLst>
        <pc:spChg chg="add mod">
          <ac:chgData name="Sydni Eaves" userId="S::seaves1@daltonstate.edu::1f8e7a75-557c-4eeb-af6e-9953ab70b8d5" providerId="AD" clId="Web-{029F0BA2-DCC0-4CE2-8CE1-CB9C566EBA01}" dt="2021-02-22T15:03:28.239" v="1040" actId="20577"/>
          <ac:spMkLst>
            <pc:docMk/>
            <pc:sldMk cId="2695125015" sldId="262"/>
            <ac:spMk id="2" creationId="{589D416D-84EB-4BDD-AEA8-3BCBE7D842D6}"/>
          </ac:spMkLst>
        </pc:spChg>
        <pc:spChg chg="add del">
          <ac:chgData name="Sydni Eaves" userId="S::seaves1@daltonstate.edu::1f8e7a75-557c-4eeb-af6e-9953ab70b8d5" providerId="AD" clId="Web-{029F0BA2-DCC0-4CE2-8CE1-CB9C566EBA01}" dt="2021-02-22T15:03:19.708" v="1027"/>
          <ac:spMkLst>
            <pc:docMk/>
            <pc:sldMk cId="2695125015" sldId="262"/>
            <ac:spMk id="3" creationId="{ED2A7B9D-31C9-40C1-91B4-1C1A54BBA4DA}"/>
          </ac:spMkLst>
        </pc:spChg>
      </pc:sldChg>
      <pc:sldChg chg="modSp new">
        <pc:chgData name="Sydni Eaves" userId="S::seaves1@daltonstate.edu::1f8e7a75-557c-4eeb-af6e-9953ab70b8d5" providerId="AD" clId="Web-{029F0BA2-DCC0-4CE2-8CE1-CB9C566EBA01}" dt="2021-02-22T15:03:51.457" v="1052" actId="20577"/>
        <pc:sldMkLst>
          <pc:docMk/>
          <pc:sldMk cId="1442461978" sldId="263"/>
        </pc:sldMkLst>
        <pc:spChg chg="mod">
          <ac:chgData name="Sydni Eaves" userId="S::seaves1@daltonstate.edu::1f8e7a75-557c-4eeb-af6e-9953ab70b8d5" providerId="AD" clId="Web-{029F0BA2-DCC0-4CE2-8CE1-CB9C566EBA01}" dt="2021-02-22T15:03:51.457" v="1052" actId="20577"/>
          <ac:spMkLst>
            <pc:docMk/>
            <pc:sldMk cId="1442461978" sldId="263"/>
            <ac:spMk id="2" creationId="{13B7D65D-8862-4E43-A402-61D24DD271A2}"/>
          </ac:spMkLst>
        </pc:spChg>
      </pc:sldChg>
      <pc:sldChg chg="new del">
        <pc:chgData name="Sydni Eaves" userId="S::seaves1@daltonstate.edu::1f8e7a75-557c-4eeb-af6e-9953ab70b8d5" providerId="AD" clId="Web-{029F0BA2-DCC0-4CE2-8CE1-CB9C566EBA01}" dt="2021-02-22T15:03:39.442" v="1042"/>
        <pc:sldMkLst>
          <pc:docMk/>
          <pc:sldMk cId="3869884135" sldId="263"/>
        </pc:sldMkLst>
      </pc:sldChg>
    </pc:docChg>
  </pc:docChgLst>
  <pc:docChgLst>
    <pc:chgData name="Sydni Eaves" userId="S::seaves1@daltonstate.edu::1f8e7a75-557c-4eeb-af6e-9953ab70b8d5" providerId="AD" clId="Web-{C32958BC-6F53-4EC2-4C41-534A721F16E6}"/>
    <pc:docChg chg="addSld modSld">
      <pc:chgData name="Sydni Eaves" userId="S::seaves1@daltonstate.edu::1f8e7a75-557c-4eeb-af6e-9953ab70b8d5" providerId="AD" clId="Web-{C32958BC-6F53-4EC2-4C41-534A721F16E6}" dt="2021-02-28T21:39:04.363" v="9" actId="14100"/>
      <pc:docMkLst>
        <pc:docMk/>
      </pc:docMkLst>
      <pc:sldChg chg="addSp delSp modSp new">
        <pc:chgData name="Sydni Eaves" userId="S::seaves1@daltonstate.edu::1f8e7a75-557c-4eeb-af6e-9953ab70b8d5" providerId="AD" clId="Web-{C32958BC-6F53-4EC2-4C41-534A721F16E6}" dt="2021-02-28T21:39:04.363" v="9" actId="14100"/>
        <pc:sldMkLst>
          <pc:docMk/>
          <pc:sldMk cId="1886101569" sldId="266"/>
        </pc:sldMkLst>
        <pc:picChg chg="add del mod">
          <ac:chgData name="Sydni Eaves" userId="S::seaves1@daltonstate.edu::1f8e7a75-557c-4eeb-af6e-9953ab70b8d5" providerId="AD" clId="Web-{C32958BC-6F53-4EC2-4C41-534A721F16E6}" dt="2021-02-28T21:38:31.347" v="6"/>
          <ac:picMkLst>
            <pc:docMk/>
            <pc:sldMk cId="1886101569" sldId="266"/>
            <ac:picMk id="2" creationId="{08ADE1FD-268A-4CFC-B0EE-E3A6B1E31557}"/>
          </ac:picMkLst>
        </pc:picChg>
        <pc:picChg chg="add mod">
          <ac:chgData name="Sydni Eaves" userId="S::seaves1@daltonstate.edu::1f8e7a75-557c-4eeb-af6e-9953ab70b8d5" providerId="AD" clId="Web-{C32958BC-6F53-4EC2-4C41-534A721F16E6}" dt="2021-02-28T21:39:04.363" v="9" actId="14100"/>
          <ac:picMkLst>
            <pc:docMk/>
            <pc:sldMk cId="1886101569" sldId="266"/>
            <ac:picMk id="3" creationId="{A10DAEDD-07BE-41C4-90B6-E01988DC3EA8}"/>
          </ac:picMkLst>
        </pc:picChg>
      </pc:sldChg>
    </pc:docChg>
  </pc:docChgLst>
  <pc:docChgLst>
    <pc:chgData name="Sydni Eaves" userId="S::seaves1@daltonstate.edu::1f8e7a75-557c-4eeb-af6e-9953ab70b8d5" providerId="AD" clId="Web-{54921A55-6AB4-2B47-C4BB-27C5D1986BAA}"/>
    <pc:docChg chg="modSld">
      <pc:chgData name="Sydni Eaves" userId="S::seaves1@daltonstate.edu::1f8e7a75-557c-4eeb-af6e-9953ab70b8d5" providerId="AD" clId="Web-{54921A55-6AB4-2B47-C4BB-27C5D1986BAA}" dt="2021-02-28T21:55:38.270" v="219" actId="1076"/>
      <pc:docMkLst>
        <pc:docMk/>
      </pc:docMkLst>
      <pc:sldChg chg="addSp delSp modSp">
        <pc:chgData name="Sydni Eaves" userId="S::seaves1@daltonstate.edu::1f8e7a75-557c-4eeb-af6e-9953ab70b8d5" providerId="AD" clId="Web-{54921A55-6AB4-2B47-C4BB-27C5D1986BAA}" dt="2021-02-28T21:55:38.270" v="219" actId="1076"/>
        <pc:sldMkLst>
          <pc:docMk/>
          <pc:sldMk cId="1886101569" sldId="266"/>
        </pc:sldMkLst>
        <pc:spChg chg="add mod">
          <ac:chgData name="Sydni Eaves" userId="S::seaves1@daltonstate.edu::1f8e7a75-557c-4eeb-af6e-9953ab70b8d5" providerId="AD" clId="Web-{54921A55-6AB4-2B47-C4BB-27C5D1986BAA}" dt="2021-02-28T21:51:55.518" v="153" actId="1076"/>
          <ac:spMkLst>
            <pc:docMk/>
            <pc:sldMk cId="1886101569" sldId="266"/>
            <ac:spMk id="2" creationId="{57F97846-6769-49ED-A4A2-3C767134D7B9}"/>
          </ac:spMkLst>
        </pc:spChg>
        <pc:spChg chg="add mod">
          <ac:chgData name="Sydni Eaves" userId="S::seaves1@daltonstate.edu::1f8e7a75-557c-4eeb-af6e-9953ab70b8d5" providerId="AD" clId="Web-{54921A55-6AB4-2B47-C4BB-27C5D1986BAA}" dt="2021-02-28T21:51:34.502" v="150" actId="1076"/>
          <ac:spMkLst>
            <pc:docMk/>
            <pc:sldMk cId="1886101569" sldId="266"/>
            <ac:spMk id="7" creationId="{78C2FA1A-E5CF-4CCF-A515-E3C31C6FF22B}"/>
          </ac:spMkLst>
        </pc:spChg>
        <pc:spChg chg="add mod">
          <ac:chgData name="Sydni Eaves" userId="S::seaves1@daltonstate.edu::1f8e7a75-557c-4eeb-af6e-9953ab70b8d5" providerId="AD" clId="Web-{54921A55-6AB4-2B47-C4BB-27C5D1986BAA}" dt="2021-02-28T21:52:59.878" v="165" actId="1076"/>
          <ac:spMkLst>
            <pc:docMk/>
            <pc:sldMk cId="1886101569" sldId="266"/>
            <ac:spMk id="9" creationId="{E637D9D5-B10A-4A46-A7F2-811A000C4B2D}"/>
          </ac:spMkLst>
        </pc:spChg>
        <pc:spChg chg="add mod">
          <ac:chgData name="Sydni Eaves" userId="S::seaves1@daltonstate.edu::1f8e7a75-557c-4eeb-af6e-9953ab70b8d5" providerId="AD" clId="Web-{54921A55-6AB4-2B47-C4BB-27C5D1986BAA}" dt="2021-02-28T21:55:38.270" v="219" actId="1076"/>
          <ac:spMkLst>
            <pc:docMk/>
            <pc:sldMk cId="1886101569" sldId="266"/>
            <ac:spMk id="12" creationId="{1D4CC8BD-22BD-4430-A903-CBEA8990D9BE}"/>
          </ac:spMkLst>
        </pc:spChg>
        <pc:spChg chg="add mod">
          <ac:chgData name="Sydni Eaves" userId="S::seaves1@daltonstate.edu::1f8e7a75-557c-4eeb-af6e-9953ab70b8d5" providerId="AD" clId="Web-{54921A55-6AB4-2B47-C4BB-27C5D1986BAA}" dt="2021-02-28T21:55:34.036" v="218" actId="1076"/>
          <ac:spMkLst>
            <pc:docMk/>
            <pc:sldMk cId="1886101569" sldId="266"/>
            <ac:spMk id="13" creationId="{E5B9CA37-6900-49BC-83E4-DA1ADF712A05}"/>
          </ac:spMkLst>
        </pc:spChg>
        <pc:spChg chg="add mod">
          <ac:chgData name="Sydni Eaves" userId="S::seaves1@daltonstate.edu::1f8e7a75-557c-4eeb-af6e-9953ab70b8d5" providerId="AD" clId="Web-{54921A55-6AB4-2B47-C4BB-27C5D1986BAA}" dt="2021-02-28T21:55:31.052" v="217" actId="1076"/>
          <ac:spMkLst>
            <pc:docMk/>
            <pc:sldMk cId="1886101569" sldId="266"/>
            <ac:spMk id="14" creationId="{6E23FD7C-7BCF-4190-ACC7-B3E5D835F14B}"/>
          </ac:spMkLst>
        </pc:spChg>
        <pc:picChg chg="mod">
          <ac:chgData name="Sydni Eaves" userId="S::seaves1@daltonstate.edu::1f8e7a75-557c-4eeb-af6e-9953ab70b8d5" providerId="AD" clId="Web-{54921A55-6AB4-2B47-C4BB-27C5D1986BAA}" dt="2021-02-28T21:54:57.098" v="210" actId="1076"/>
          <ac:picMkLst>
            <pc:docMk/>
            <pc:sldMk cId="1886101569" sldId="266"/>
            <ac:picMk id="3" creationId="{A10DAEDD-07BE-41C4-90B6-E01988DC3EA8}"/>
          </ac:picMkLst>
        </pc:picChg>
        <pc:picChg chg="add del mod">
          <ac:chgData name="Sydni Eaves" userId="S::seaves1@daltonstate.edu::1f8e7a75-557c-4eeb-af6e-9953ab70b8d5" providerId="AD" clId="Web-{54921A55-6AB4-2B47-C4BB-27C5D1986BAA}" dt="2021-02-28T21:42:17.988" v="44"/>
          <ac:picMkLst>
            <pc:docMk/>
            <pc:sldMk cId="1886101569" sldId="266"/>
            <ac:picMk id="4" creationId="{AB2087B8-A56D-4802-821C-F257182270EB}"/>
          </ac:picMkLst>
        </pc:picChg>
        <pc:picChg chg="add del mod">
          <ac:chgData name="Sydni Eaves" userId="S::seaves1@daltonstate.edu::1f8e7a75-557c-4eeb-af6e-9953ab70b8d5" providerId="AD" clId="Web-{54921A55-6AB4-2B47-C4BB-27C5D1986BAA}" dt="2021-02-28T21:43:32.333" v="59"/>
          <ac:picMkLst>
            <pc:docMk/>
            <pc:sldMk cId="1886101569" sldId="266"/>
            <ac:picMk id="5" creationId="{DEAA58B5-08C4-4B81-AEF4-B7161447AE0F}"/>
          </ac:picMkLst>
        </pc:picChg>
        <pc:picChg chg="add mod">
          <ac:chgData name="Sydni Eaves" userId="S::seaves1@daltonstate.edu::1f8e7a75-557c-4eeb-af6e-9953ab70b8d5" providerId="AD" clId="Web-{54921A55-6AB4-2B47-C4BB-27C5D1986BAA}" dt="2021-02-28T21:55:11.629" v="214" actId="1076"/>
          <ac:picMkLst>
            <pc:docMk/>
            <pc:sldMk cId="1886101569" sldId="266"/>
            <ac:picMk id="6" creationId="{DF6B3919-340B-4795-A713-A989A8756D7F}"/>
          </ac:picMkLst>
        </pc:picChg>
        <pc:picChg chg="add mod">
          <ac:chgData name="Sydni Eaves" userId="S::seaves1@daltonstate.edu::1f8e7a75-557c-4eeb-af6e-9953ab70b8d5" providerId="AD" clId="Web-{54921A55-6AB4-2B47-C4BB-27C5D1986BAA}" dt="2021-02-28T21:55:14.286" v="215" actId="1076"/>
          <ac:picMkLst>
            <pc:docMk/>
            <pc:sldMk cId="1886101569" sldId="266"/>
            <ac:picMk id="8" creationId="{FD44135B-60F3-4781-BB87-4D399F5B626F}"/>
          </ac:picMkLst>
        </pc:picChg>
        <pc:picChg chg="add del mod">
          <ac:chgData name="Sydni Eaves" userId="S::seaves1@daltonstate.edu::1f8e7a75-557c-4eeb-af6e-9953ab70b8d5" providerId="AD" clId="Web-{54921A55-6AB4-2B47-C4BB-27C5D1986BAA}" dt="2021-02-28T21:49:56.853" v="130"/>
          <ac:picMkLst>
            <pc:docMk/>
            <pc:sldMk cId="1886101569" sldId="266"/>
            <ac:picMk id="10" creationId="{541B2971-AE84-4202-9A38-3C19C75B4837}"/>
          </ac:picMkLst>
        </pc:picChg>
        <pc:picChg chg="add mod">
          <ac:chgData name="Sydni Eaves" userId="S::seaves1@daltonstate.edu::1f8e7a75-557c-4eeb-af6e-9953ab70b8d5" providerId="AD" clId="Web-{54921A55-6AB4-2B47-C4BB-27C5D1986BAA}" dt="2021-02-28T21:55:07.333" v="213" actId="1076"/>
          <ac:picMkLst>
            <pc:docMk/>
            <pc:sldMk cId="1886101569" sldId="266"/>
            <ac:picMk id="11" creationId="{638F2B8D-8E3F-4E80-9B47-9AF036D82854}"/>
          </ac:picMkLst>
        </pc:picChg>
      </pc:sldChg>
    </pc:docChg>
  </pc:docChgLst>
  <pc:docChgLst>
    <pc:chgData name="Sydni Eaves" userId="S::seaves1@daltonstate.edu::1f8e7a75-557c-4eeb-af6e-9953ab70b8d5" providerId="AD" clId="Web-{8D73B84A-56F1-A1CA-7AAF-13F85ABD70D6}"/>
    <pc:docChg chg="addSld delSld modSld sldOrd addMainMaster delMainMaster">
      <pc:chgData name="Sydni Eaves" userId="S::seaves1@daltonstate.edu::1f8e7a75-557c-4eeb-af6e-9953ab70b8d5" providerId="AD" clId="Web-{8D73B84A-56F1-A1CA-7AAF-13F85ABD70D6}" dt="2021-02-25T03:28:20.107" v="2712" actId="1076"/>
      <pc:docMkLst>
        <pc:docMk/>
      </pc:docMkLst>
      <pc:sldChg chg="modSp mod modClrScheme chgLayout">
        <pc:chgData name="Sydni Eaves" userId="S::seaves1@daltonstate.edu::1f8e7a75-557c-4eeb-af6e-9953ab70b8d5" providerId="AD" clId="Web-{8D73B84A-56F1-A1CA-7AAF-13F85ABD70D6}" dt="2021-02-25T02:19:51.951" v="1948"/>
        <pc:sldMkLst>
          <pc:docMk/>
          <pc:sldMk cId="109857222" sldId="256"/>
        </pc:sldMkLst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 modClrScheme delDesignElem chgLayout">
        <pc:chgData name="Sydni Eaves" userId="S::seaves1@daltonstate.edu::1f8e7a75-557c-4eeb-af6e-9953ab70b8d5" providerId="AD" clId="Web-{8D73B84A-56F1-A1CA-7AAF-13F85ABD70D6}" dt="2021-02-25T02:19:51.951" v="1948"/>
        <pc:sldMkLst>
          <pc:docMk/>
          <pc:sldMk cId="2616411400" sldId="257"/>
        </pc:sldMkLst>
        <pc:spChg chg="del mod ord">
          <ac:chgData name="Sydni Eaves" userId="S::seaves1@daltonstate.edu::1f8e7a75-557c-4eeb-af6e-9953ab70b8d5" providerId="AD" clId="Web-{8D73B84A-56F1-A1CA-7AAF-13F85ABD70D6}" dt="2021-02-25T01:14:29.554" v="417"/>
          <ac:spMkLst>
            <pc:docMk/>
            <pc:sldMk cId="2616411400" sldId="257"/>
            <ac:spMk id="2" creationId="{159F4EFB-18E3-46D7-8371-90AECBAD75D0}"/>
          </ac:spMkLst>
        </pc:spChg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3" creationId="{40FC077D-A2D4-4B25-8319-297DB3529CF6}"/>
          </ac:spMkLst>
        </pc:spChg>
        <pc:spChg chg="add mod">
          <ac:chgData name="Sydni Eaves" userId="S::seaves1@daltonstate.edu::1f8e7a75-557c-4eeb-af6e-9953ab70b8d5" providerId="AD" clId="Web-{8D73B84A-56F1-A1CA-7AAF-13F85ABD70D6}" dt="2021-02-25T01:15:24.493" v="430" actId="1076"/>
          <ac:spMkLst>
            <pc:docMk/>
            <pc:sldMk cId="2616411400" sldId="257"/>
            <ac:spMk id="4" creationId="{00CC4A9F-7014-4AAD-9CAE-5EC2543A2AD2}"/>
          </ac:spMkLst>
        </pc:spChg>
        <pc:spChg chg="add mod">
          <ac:chgData name="Sydni Eaves" userId="S::seaves1@daltonstate.edu::1f8e7a75-557c-4eeb-af6e-9953ab70b8d5" providerId="AD" clId="Web-{8D73B84A-56F1-A1CA-7AAF-13F85ABD70D6}" dt="2021-02-25T01:17:37.715" v="487" actId="1076"/>
          <ac:spMkLst>
            <pc:docMk/>
            <pc:sldMk cId="2616411400" sldId="257"/>
            <ac:spMk id="5" creationId="{B56863ED-B6FC-4213-9353-E1527FBE16F1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9" creationId="{5A0118C5-4F8D-4CF4-BADD-53FEACC6C42A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10" creationId="{91CF6CE0-DFE0-40FF-A8F5-BCB9FE94FA4A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11" creationId="{4E0A5C5C-2A95-428E-9F6A-0D29EBD57C9F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12" creationId="{F1AD8E74-217D-466F-A776-590BC609E68D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13" creationId="{1056F38F-7C4E-461D-8709-7D0024AE1F79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15" creationId="{C7278469-3C3C-49CE-AEEE-E176A4900B78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16" creationId="{3741B58E-3B65-4A01-A276-975AB2CF8A08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18" creationId="{7AAC67C3-831B-4AB1-A259-DFB839CAFAF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2616411400" sldId="257"/>
            <ac:spMk id="20" creationId="{054B3F04-9EAC-45C0-B3CE-0387EEA10A0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21" creationId="{4C6598AB-1C17-4D54-951C-A082D94ACB7A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23" creationId="{C83B66D7-137D-4AC1-B172-53D60F08BEB5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25" creationId="{F6B92503-6984-4D15-8B98-8718709B785D}"/>
          </ac:spMkLst>
        </pc:spChg>
        <pc:spChg chg="add del">
          <ac:chgData name="Sydni Eaves" userId="S::seaves1@daltonstate.edu::1f8e7a75-557c-4eeb-af6e-9953ab70b8d5" providerId="AD" clId="Web-{8D73B84A-56F1-A1CA-7AAF-13F85ABD70D6}" dt="2021-02-25T00:48:18.593" v="93"/>
          <ac:spMkLst>
            <pc:docMk/>
            <pc:sldMk cId="2616411400" sldId="257"/>
            <ac:spMk id="27" creationId="{08DDF938-524E-4C18-A47D-C00627832366}"/>
          </ac:spMkLst>
        </pc:spChg>
        <pc:grpChg chg="add del">
          <ac:chgData name="Sydni Eaves" userId="S::seaves1@daltonstate.edu::1f8e7a75-557c-4eeb-af6e-9953ab70b8d5" providerId="AD" clId="Web-{8D73B84A-56F1-A1CA-7AAF-13F85ABD70D6}" dt="2021-02-25T00:48:18.593" v="93"/>
          <ac:grpSpMkLst>
            <pc:docMk/>
            <pc:sldMk cId="2616411400" sldId="257"/>
            <ac:grpSpMk id="17" creationId="{93DC754C-7E09-422D-A8BB-AF632E90DFA2}"/>
          </ac:grpSpMkLst>
        </pc:grpChg>
        <pc:grpChg chg="add del">
          <ac:chgData name="Sydni Eaves" userId="S::seaves1@daltonstate.edu::1f8e7a75-557c-4eeb-af6e-9953ab70b8d5" providerId="AD" clId="Web-{8D73B84A-56F1-A1CA-7AAF-13F85ABD70D6}" dt="2021-02-25T00:48:18.593" v="93"/>
          <ac:grpSpMkLst>
            <pc:docMk/>
            <pc:sldMk cId="2616411400" sldId="257"/>
            <ac:grpSpMk id="29" creationId="{3773FAF5-C452-4455-9411-D6AF5EBD4CA9}"/>
          </ac:grpSpMkLst>
        </pc:grpChg>
        <pc:picChg chg="add mod">
          <ac:chgData name="Sydni Eaves" userId="S::seaves1@daltonstate.edu::1f8e7a75-557c-4eeb-af6e-9953ab70b8d5" providerId="AD" clId="Web-{8D73B84A-56F1-A1CA-7AAF-13F85ABD70D6}" dt="2021-02-25T01:16:24.245" v="438" actId="1076"/>
          <ac:picMkLst>
            <pc:docMk/>
            <pc:sldMk cId="2616411400" sldId="257"/>
            <ac:picMk id="22" creationId="{1CC1DD27-6FF8-40D3-9E8E-72A1673ED84D}"/>
          </ac:picMkLst>
        </pc:picChg>
        <pc:cxnChg chg="add del">
          <ac:chgData name="Sydni Eaves" userId="S::seaves1@daltonstate.edu::1f8e7a75-557c-4eeb-af6e-9953ab70b8d5" providerId="AD" clId="Web-{8D73B84A-56F1-A1CA-7AAF-13F85ABD70D6}" dt="2021-02-25T01:09:42.094" v="381"/>
          <ac:cxnSpMkLst>
            <pc:docMk/>
            <pc:sldMk cId="2616411400" sldId="257"/>
            <ac:cxnSpMk id="6" creationId="{A2246342-5BAC-49B1-B1CC-726FDFDC876B}"/>
          </ac:cxnSpMkLst>
        </pc:cxnChg>
        <pc:cxnChg chg="add del mod">
          <ac:chgData name="Sydni Eaves" userId="S::seaves1@daltonstate.edu::1f8e7a75-557c-4eeb-af6e-9953ab70b8d5" providerId="AD" clId="Web-{8D73B84A-56F1-A1CA-7AAF-13F85ABD70D6}" dt="2021-02-25T01:10:35.861" v="388"/>
          <ac:cxnSpMkLst>
            <pc:docMk/>
            <pc:sldMk cId="2616411400" sldId="257"/>
            <ac:cxnSpMk id="7" creationId="{C8E82433-1BFA-4A35-BC6F-E7EF5E77DD51}"/>
          </ac:cxnSpMkLst>
        </pc:cxnChg>
        <pc:cxnChg chg="add del mod">
          <ac:chgData name="Sydni Eaves" userId="S::seaves1@daltonstate.edu::1f8e7a75-557c-4eeb-af6e-9953ab70b8d5" providerId="AD" clId="Web-{8D73B84A-56F1-A1CA-7AAF-13F85ABD70D6}" dt="2021-02-25T01:12:33.754" v="408"/>
          <ac:cxnSpMkLst>
            <pc:docMk/>
            <pc:sldMk cId="2616411400" sldId="257"/>
            <ac:cxnSpMk id="8" creationId="{59D7E490-E609-4582-BC01-756F4BE20591}"/>
          </ac:cxnSpMkLst>
        </pc:cxnChg>
        <pc:cxnChg chg="add del">
          <ac:chgData name="Sydni Eaves" userId="S::seaves1@daltonstate.edu::1f8e7a75-557c-4eeb-af6e-9953ab70b8d5" providerId="AD" clId="Web-{8D73B84A-56F1-A1CA-7AAF-13F85ABD70D6}" dt="2021-02-25T02:19:51.951" v="1948"/>
          <ac:cxnSpMkLst>
            <pc:docMk/>
            <pc:sldMk cId="2616411400" sldId="257"/>
            <ac:cxnSpMk id="14" creationId="{2C984A69-A9E4-485D-BE1E-21A590126AE2}"/>
          </ac:cxnSpMkLst>
        </pc:cxnChg>
      </pc:sldChg>
      <pc:sldChg chg="modSp mod modClrScheme chgLayout">
        <pc:chgData name="Sydni Eaves" userId="S::seaves1@daltonstate.edu::1f8e7a75-557c-4eeb-af6e-9953ab70b8d5" providerId="AD" clId="Web-{8D73B84A-56F1-A1CA-7AAF-13F85ABD70D6}" dt="2021-02-25T02:59:41.605" v="2394" actId="20577"/>
        <pc:sldMkLst>
          <pc:docMk/>
          <pc:sldMk cId="2414064806" sldId="258"/>
        </pc:sldMkLst>
        <pc:spChg chg="mod ord">
          <ac:chgData name="Sydni Eaves" userId="S::seaves1@daltonstate.edu::1f8e7a75-557c-4eeb-af6e-9953ab70b8d5" providerId="AD" clId="Web-{8D73B84A-56F1-A1CA-7AAF-13F85ABD70D6}" dt="2021-02-25T02:59:41.605" v="2394" actId="20577"/>
          <ac:spMkLst>
            <pc:docMk/>
            <pc:sldMk cId="2414064806" sldId="258"/>
            <ac:spMk id="2" creationId="{E9EDC192-3BB7-43A4-B98A-BE652ED3D8C9}"/>
          </ac:spMkLst>
        </pc:spChg>
        <pc:spChg chg="mod">
          <ac:chgData name="Sydni Eaves" userId="S::seaves1@daltonstate.edu::1f8e7a75-557c-4eeb-af6e-9953ab70b8d5" providerId="AD" clId="Web-{8D73B84A-56F1-A1CA-7AAF-13F85ABD70D6}" dt="2021-02-25T01:31:34.627" v="790" actId="1076"/>
          <ac:spMkLst>
            <pc:docMk/>
            <pc:sldMk cId="2414064806" sldId="258"/>
            <ac:spMk id="9" creationId="{284D5009-EB48-4BDE-A162-A642A98C2680}"/>
          </ac:spMkLst>
        </pc:spChg>
        <pc:spChg chg="mod">
          <ac:chgData name="Sydni Eaves" userId="S::seaves1@daltonstate.edu::1f8e7a75-557c-4eeb-af6e-9953ab70b8d5" providerId="AD" clId="Web-{8D73B84A-56F1-A1CA-7AAF-13F85ABD70D6}" dt="2021-02-25T01:30:45.922" v="780" actId="1076"/>
          <ac:spMkLst>
            <pc:docMk/>
            <pc:sldMk cId="2414064806" sldId="258"/>
            <ac:spMk id="12" creationId="{1FCC341C-5E71-49E1-A8C3-DEAA00F870B7}"/>
          </ac:spMkLst>
        </pc:spChg>
        <pc:spChg chg="mod">
          <ac:chgData name="Sydni Eaves" userId="S::seaves1@daltonstate.edu::1f8e7a75-557c-4eeb-af6e-9953ab70b8d5" providerId="AD" clId="Web-{8D73B84A-56F1-A1CA-7AAF-13F85ABD70D6}" dt="2021-02-25T01:30:38.532" v="779" actId="1076"/>
          <ac:spMkLst>
            <pc:docMk/>
            <pc:sldMk cId="2414064806" sldId="258"/>
            <ac:spMk id="15" creationId="{DB439C58-4773-4F16-9594-E9E3CC644F13}"/>
          </ac:spMkLst>
        </pc:spChg>
        <pc:graphicFrameChg chg="mod ord modGraphic">
          <ac:chgData name="Sydni Eaves" userId="S::seaves1@daltonstate.edu::1f8e7a75-557c-4eeb-af6e-9953ab70b8d5" providerId="AD" clId="Web-{8D73B84A-56F1-A1CA-7AAF-13F85ABD70D6}" dt="2021-02-25T02:19:51.951" v="1948"/>
          <ac:graphicFrameMkLst>
            <pc:docMk/>
            <pc:sldMk cId="2414064806" sldId="258"/>
            <ac:graphicFrameMk id="7" creationId="{8E659DC8-BF16-4832-8EEA-BFEC2DDACFDD}"/>
          </ac:graphicFrameMkLst>
        </pc:graphicFrameChg>
        <pc:picChg chg="mod">
          <ac:chgData name="Sydni Eaves" userId="S::seaves1@daltonstate.edu::1f8e7a75-557c-4eeb-af6e-9953ab70b8d5" providerId="AD" clId="Web-{8D73B84A-56F1-A1CA-7AAF-13F85ABD70D6}" dt="2021-02-25T01:36:40.900" v="1053" actId="1076"/>
          <ac:picMkLst>
            <pc:docMk/>
            <pc:sldMk cId="2414064806" sldId="258"/>
            <ac:picMk id="8" creationId="{8AB2A009-A2B1-4471-BA7D-4BA0DA807393}"/>
          </ac:picMkLst>
        </pc:picChg>
        <pc:picChg chg="mod">
          <ac:chgData name="Sydni Eaves" userId="S::seaves1@daltonstate.edu::1f8e7a75-557c-4eeb-af6e-9953ab70b8d5" providerId="AD" clId="Web-{8D73B84A-56F1-A1CA-7AAF-13F85ABD70D6}" dt="2021-02-25T01:31:53.565" v="792" actId="1076"/>
          <ac:picMkLst>
            <pc:docMk/>
            <pc:sldMk cId="2414064806" sldId="258"/>
            <ac:picMk id="11" creationId="{847717A5-68C0-442F-97A4-603DFAE7B0B6}"/>
          </ac:picMkLst>
        </pc:picChg>
        <pc:picChg chg="mod">
          <ac:chgData name="Sydni Eaves" userId="S::seaves1@daltonstate.edu::1f8e7a75-557c-4eeb-af6e-9953ab70b8d5" providerId="AD" clId="Web-{8D73B84A-56F1-A1CA-7AAF-13F85ABD70D6}" dt="2021-02-25T01:38:34.856" v="1205" actId="1076"/>
          <ac:picMkLst>
            <pc:docMk/>
            <pc:sldMk cId="2414064806" sldId="258"/>
            <ac:picMk id="14" creationId="{9F5FA565-B328-4B17-806C-D34F77A630F4}"/>
          </ac:picMkLst>
        </pc:picChg>
      </pc:sldChg>
      <pc:sldChg chg="addSp delSp modSp mod setBg modClrScheme chgLayout">
        <pc:chgData name="Sydni Eaves" userId="S::seaves1@daltonstate.edu::1f8e7a75-557c-4eeb-af6e-9953ab70b8d5" providerId="AD" clId="Web-{8D73B84A-56F1-A1CA-7AAF-13F85ABD70D6}" dt="2021-02-25T02:19:51.951" v="1948"/>
        <pc:sldMkLst>
          <pc:docMk/>
          <pc:sldMk cId="3723178019" sldId="259"/>
        </pc:sldMkLst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3723178019" sldId="259"/>
            <ac:spMk id="2" creationId="{78E3D83B-8F7D-46DE-8EE5-2B1FBE4B11E8}"/>
          </ac:spMkLst>
        </pc:spChg>
        <pc:spChg chg="del mod ord">
          <ac:chgData name="Sydni Eaves" userId="S::seaves1@daltonstate.edu::1f8e7a75-557c-4eeb-af6e-9953ab70b8d5" providerId="AD" clId="Web-{8D73B84A-56F1-A1CA-7AAF-13F85ABD70D6}" dt="2021-02-25T01:18:41.248" v="488"/>
          <ac:spMkLst>
            <pc:docMk/>
            <pc:sldMk cId="3723178019" sldId="259"/>
            <ac:spMk id="3" creationId="{382987E0-5FA6-47B2-B30B-A7EDCACB9F0E}"/>
          </ac:spMkLst>
        </pc:spChg>
        <pc:graphicFrameChg chg="add mod ord modGraphic">
          <ac:chgData name="Sydni Eaves" userId="S::seaves1@daltonstate.edu::1f8e7a75-557c-4eeb-af6e-9953ab70b8d5" providerId="AD" clId="Web-{8D73B84A-56F1-A1CA-7AAF-13F85ABD70D6}" dt="2021-02-25T02:19:51.951" v="1948"/>
          <ac:graphicFrameMkLst>
            <pc:docMk/>
            <pc:sldMk cId="3723178019" sldId="259"/>
            <ac:graphicFrameMk id="5" creationId="{6FBCBF0C-1B40-453F-B05B-C1036997C110}"/>
          </ac:graphicFrameMkLst>
        </pc:graphicFrameChg>
      </pc:sldChg>
      <pc:sldChg chg="addSp delSp modSp del mod ord modClrScheme chgLayout">
        <pc:chgData name="Sydni Eaves" userId="S::seaves1@daltonstate.edu::1f8e7a75-557c-4eeb-af6e-9953ab70b8d5" providerId="AD" clId="Web-{8D73B84A-56F1-A1CA-7AAF-13F85ABD70D6}" dt="2021-02-25T02:07:28.713" v="1917"/>
        <pc:sldMkLst>
          <pc:docMk/>
          <pc:sldMk cId="1973909516" sldId="260"/>
        </pc:sldMkLst>
        <pc:spChg chg="add del mod">
          <ac:chgData name="Sydni Eaves" userId="S::seaves1@daltonstate.edu::1f8e7a75-557c-4eeb-af6e-9953ab70b8d5" providerId="AD" clId="Web-{8D73B84A-56F1-A1CA-7AAF-13F85ABD70D6}" dt="2021-02-25T02:07:20.432" v="1915"/>
          <ac:spMkLst>
            <pc:docMk/>
            <pc:sldMk cId="1973909516" sldId="260"/>
            <ac:spMk id="3" creationId="{5724F17C-6DFC-4FD8-B7B7-B66CA48E6077}"/>
          </ac:spMkLst>
        </pc:spChg>
        <pc:spChg chg="del">
          <ac:chgData name="Sydni Eaves" userId="S::seaves1@daltonstate.edu::1f8e7a75-557c-4eeb-af6e-9953ab70b8d5" providerId="AD" clId="Web-{8D73B84A-56F1-A1CA-7AAF-13F85ABD70D6}" dt="2021-02-25T02:07:11.885" v="1911"/>
          <ac:spMkLst>
            <pc:docMk/>
            <pc:sldMk cId="1973909516" sldId="260"/>
            <ac:spMk id="5" creationId="{B9B0E55E-7AA7-4822-808F-81BDFE94C25F}"/>
          </ac:spMkLst>
        </pc:spChg>
        <pc:spChg chg="del">
          <ac:chgData name="Sydni Eaves" userId="S::seaves1@daltonstate.edu::1f8e7a75-557c-4eeb-af6e-9953ab70b8d5" providerId="AD" clId="Web-{8D73B84A-56F1-A1CA-7AAF-13F85ABD70D6}" dt="2021-02-25T02:07:15.713" v="1913"/>
          <ac:spMkLst>
            <pc:docMk/>
            <pc:sldMk cId="1973909516" sldId="260"/>
            <ac:spMk id="8" creationId="{67047DB5-0CFC-4C0D-AC6E-032932E0955B}"/>
          </ac:spMkLst>
        </pc:spChg>
        <pc:spChg chg="del">
          <ac:chgData name="Sydni Eaves" userId="S::seaves1@daltonstate.edu::1f8e7a75-557c-4eeb-af6e-9953ab70b8d5" providerId="AD" clId="Web-{8D73B84A-56F1-A1CA-7AAF-13F85ABD70D6}" dt="2021-02-25T02:07:17.150" v="1914"/>
          <ac:spMkLst>
            <pc:docMk/>
            <pc:sldMk cId="1973909516" sldId="260"/>
            <ac:spMk id="11" creationId="{909EF337-B844-4171-970A-EFFC3BDC52C6}"/>
          </ac:spMkLst>
        </pc:spChg>
        <pc:spChg chg="del">
          <ac:chgData name="Sydni Eaves" userId="S::seaves1@daltonstate.edu::1f8e7a75-557c-4eeb-af6e-9953ab70b8d5" providerId="AD" clId="Web-{8D73B84A-56F1-A1CA-7AAF-13F85ABD70D6}" dt="2021-02-25T02:07:23.119" v="1916"/>
          <ac:spMkLst>
            <pc:docMk/>
            <pc:sldMk cId="1973909516" sldId="260"/>
            <ac:spMk id="16" creationId="{96B14CCD-E832-4EC3-A7BD-0707F0533CDC}"/>
          </ac:spMkLst>
        </pc:spChg>
        <pc:picChg chg="del mod ord">
          <ac:chgData name="Sydni Eaves" userId="S::seaves1@daltonstate.edu::1f8e7a75-557c-4eeb-af6e-9953ab70b8d5" providerId="AD" clId="Web-{8D73B84A-56F1-A1CA-7AAF-13F85ABD70D6}" dt="2021-02-25T02:07:11.885" v="1911"/>
          <ac:picMkLst>
            <pc:docMk/>
            <pc:sldMk cId="1973909516" sldId="260"/>
            <ac:picMk id="4" creationId="{FDB77BBE-BF46-4859-9A3F-128EC21342F1}"/>
          </ac:picMkLst>
        </pc:picChg>
        <pc:picChg chg="del">
          <ac:chgData name="Sydni Eaves" userId="S::seaves1@daltonstate.edu::1f8e7a75-557c-4eeb-af6e-9953ab70b8d5" providerId="AD" clId="Web-{8D73B84A-56F1-A1CA-7AAF-13F85ABD70D6}" dt="2021-02-25T02:07:15.713" v="1913"/>
          <ac:picMkLst>
            <pc:docMk/>
            <pc:sldMk cId="1973909516" sldId="260"/>
            <ac:picMk id="7" creationId="{12F32096-41CF-4B3E-9DCC-1564FCE5A54E}"/>
          </ac:picMkLst>
        </pc:picChg>
        <pc:picChg chg="del">
          <ac:chgData name="Sydni Eaves" userId="S::seaves1@daltonstate.edu::1f8e7a75-557c-4eeb-af6e-9953ab70b8d5" providerId="AD" clId="Web-{8D73B84A-56F1-A1CA-7AAF-13F85ABD70D6}" dt="2021-02-25T02:07:17.150" v="1914"/>
          <ac:picMkLst>
            <pc:docMk/>
            <pc:sldMk cId="1973909516" sldId="260"/>
            <ac:picMk id="10" creationId="{86114E52-0E9A-45F8-90B3-D822F7F4F49B}"/>
          </ac:picMkLst>
        </pc:picChg>
      </pc:sldChg>
      <pc:sldChg chg="addSp delSp modSp mod setBg modClrScheme delDesignElem chgLayout">
        <pc:chgData name="Sydni Eaves" userId="S::seaves1@daltonstate.edu::1f8e7a75-557c-4eeb-af6e-9953ab70b8d5" providerId="AD" clId="Web-{8D73B84A-56F1-A1CA-7AAF-13F85ABD70D6}" dt="2021-02-25T02:19:51.951" v="1948"/>
        <pc:sldMkLst>
          <pc:docMk/>
          <pc:sldMk cId="4258486806" sldId="261"/>
        </pc:sldMkLst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4258486806" sldId="261"/>
            <ac:spMk id="2" creationId="{AD5D0F54-47C9-403E-BFF3-FE5237F75EE2}"/>
          </ac:spMkLst>
        </pc:spChg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4258486806" sldId="261"/>
            <ac:spMk id="3" creationId="{AC496BED-6216-440F-99F0-3D8F4BC63990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4258486806" sldId="261"/>
            <ac:spMk id="8" creationId="{3741B58E-3B65-4A01-A276-975AB2CF8A08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4258486806" sldId="261"/>
            <ac:spMk id="10" creationId="{7AAC67C3-831B-4AB1-A259-DFB839CAFAF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4258486806" sldId="261"/>
            <ac:spMk id="12" creationId="{054B3F04-9EAC-45C0-B3CE-0387EEA10A0C}"/>
          </ac:spMkLst>
        </pc:spChg>
      </pc:sldChg>
      <pc:sldChg chg="del mod ord modClrScheme chgLayout">
        <pc:chgData name="Sydni Eaves" userId="S::seaves1@daltonstate.edu::1f8e7a75-557c-4eeb-af6e-9953ab70b8d5" providerId="AD" clId="Web-{8D73B84A-56F1-A1CA-7AAF-13F85ABD70D6}" dt="2021-02-25T02:07:30.182" v="1918"/>
        <pc:sldMkLst>
          <pc:docMk/>
          <pc:sldMk cId="2695125015" sldId="262"/>
        </pc:sldMkLst>
      </pc:sldChg>
      <pc:sldChg chg="addSp modSp mod modClrScheme chgLayout">
        <pc:chgData name="Sydni Eaves" userId="S::seaves1@daltonstate.edu::1f8e7a75-557c-4eeb-af6e-9953ab70b8d5" providerId="AD" clId="Web-{8D73B84A-56F1-A1CA-7AAF-13F85ABD70D6}" dt="2021-02-25T02:19:51.951" v="1948"/>
        <pc:sldMkLst>
          <pc:docMk/>
          <pc:sldMk cId="1442461978" sldId="263"/>
        </pc:sldMkLst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1442461978" sldId="263"/>
            <ac:spMk id="2" creationId="{13B7D65D-8862-4E43-A402-61D24DD271A2}"/>
          </ac:spMkLst>
        </pc:spChg>
        <pc:spChg chg="mod ord">
          <ac:chgData name="Sydni Eaves" userId="S::seaves1@daltonstate.edu::1f8e7a75-557c-4eeb-af6e-9953ab70b8d5" providerId="AD" clId="Web-{8D73B84A-56F1-A1CA-7AAF-13F85ABD70D6}" dt="2021-02-25T02:19:51.951" v="1948"/>
          <ac:spMkLst>
            <pc:docMk/>
            <pc:sldMk cId="1442461978" sldId="263"/>
            <ac:spMk id="3" creationId="{F05D8605-DD33-4309-876E-4E2FB59BE94D}"/>
          </ac:spMkLst>
        </pc:spChg>
        <pc:spChg chg="add mod">
          <ac:chgData name="Sydni Eaves" userId="S::seaves1@daltonstate.edu::1f8e7a75-557c-4eeb-af6e-9953ab70b8d5" providerId="AD" clId="Web-{8D73B84A-56F1-A1CA-7AAF-13F85ABD70D6}" dt="2021-02-25T01:51:18.860" v="1606" actId="1076"/>
          <ac:spMkLst>
            <pc:docMk/>
            <pc:sldMk cId="1442461978" sldId="263"/>
            <ac:spMk id="5" creationId="{74DAB719-A9EF-4ABC-BC55-A4631E940486}"/>
          </ac:spMkLst>
        </pc:spChg>
        <pc:cxnChg chg="add mod">
          <ac:chgData name="Sydni Eaves" userId="S::seaves1@daltonstate.edu::1f8e7a75-557c-4eeb-af6e-9953ab70b8d5" providerId="AD" clId="Web-{8D73B84A-56F1-A1CA-7AAF-13F85ABD70D6}" dt="2021-02-25T01:51:05.328" v="1604" actId="1076"/>
          <ac:cxnSpMkLst>
            <pc:docMk/>
            <pc:sldMk cId="1442461978" sldId="263"/>
            <ac:cxnSpMk id="4" creationId="{F91BCDA7-7121-4CBC-BD67-2A4D661E0888}"/>
          </ac:cxnSpMkLst>
        </pc:cxnChg>
      </pc:sldChg>
      <pc:sldChg chg="addSp delSp modSp new del">
        <pc:chgData name="Sydni Eaves" userId="S::seaves1@daltonstate.edu::1f8e7a75-557c-4eeb-af6e-9953ab70b8d5" providerId="AD" clId="Web-{8D73B84A-56F1-A1CA-7AAF-13F85ABD70D6}" dt="2021-02-25T02:06:00.445" v="1910"/>
        <pc:sldMkLst>
          <pc:docMk/>
          <pc:sldMk cId="2500202139" sldId="264"/>
        </pc:sldMkLst>
        <pc:spChg chg="mod">
          <ac:chgData name="Sydni Eaves" userId="S::seaves1@daltonstate.edu::1f8e7a75-557c-4eeb-af6e-9953ab70b8d5" providerId="AD" clId="Web-{8D73B84A-56F1-A1CA-7AAF-13F85ABD70D6}" dt="2021-02-25T02:02:30.159" v="1854" actId="20577"/>
          <ac:spMkLst>
            <pc:docMk/>
            <pc:sldMk cId="2500202139" sldId="264"/>
            <ac:spMk id="2" creationId="{92F1FF05-A8E8-4E87-9854-5CA2238CF123}"/>
          </ac:spMkLst>
        </pc:spChg>
        <pc:spChg chg="del">
          <ac:chgData name="Sydni Eaves" userId="S::seaves1@daltonstate.edu::1f8e7a75-557c-4eeb-af6e-9953ab70b8d5" providerId="AD" clId="Web-{8D73B84A-56F1-A1CA-7AAF-13F85ABD70D6}" dt="2021-02-25T01:58:46.059" v="1648"/>
          <ac:spMkLst>
            <pc:docMk/>
            <pc:sldMk cId="2500202139" sldId="264"/>
            <ac:spMk id="3" creationId="{1530BAD4-624C-4490-944F-8A261EE4051F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05:57.320" v="1909" actId="20577"/>
          <ac:spMkLst>
            <pc:docMk/>
            <pc:sldMk cId="2500202139" sldId="264"/>
            <ac:spMk id="6" creationId="{58E3979E-E911-4763-A4C5-C256833CEE56}"/>
          </ac:spMkLst>
        </pc:spChg>
        <pc:graphicFrameChg chg="add del mod ord modGraphic">
          <ac:chgData name="Sydni Eaves" userId="S::seaves1@daltonstate.edu::1f8e7a75-557c-4eeb-af6e-9953ab70b8d5" providerId="AD" clId="Web-{8D73B84A-56F1-A1CA-7AAF-13F85ABD70D6}" dt="2021-02-25T02:02:12.346" v="1826"/>
          <ac:graphicFrameMkLst>
            <pc:docMk/>
            <pc:sldMk cId="2500202139" sldId="264"/>
            <ac:graphicFrameMk id="4" creationId="{F1D19CBC-9DD9-4509-8F63-031CBC60C531}"/>
          </ac:graphicFrameMkLst>
        </pc:graphicFrameChg>
      </pc:sldChg>
      <pc:sldChg chg="addSp delSp modSp new del mod setBg">
        <pc:chgData name="Sydni Eaves" userId="S::seaves1@daltonstate.edu::1f8e7a75-557c-4eeb-af6e-9953ab70b8d5" providerId="AD" clId="Web-{8D73B84A-56F1-A1CA-7AAF-13F85ABD70D6}" dt="2021-02-25T02:18:23.980" v="1938"/>
        <pc:sldMkLst>
          <pc:docMk/>
          <pc:sldMk cId="2552976727" sldId="264"/>
        </pc:sldMkLst>
        <pc:spChg chg="add del">
          <ac:chgData name="Sydni Eaves" userId="S::seaves1@daltonstate.edu::1f8e7a75-557c-4eeb-af6e-9953ab70b8d5" providerId="AD" clId="Web-{8D73B84A-56F1-A1CA-7AAF-13F85ABD70D6}" dt="2021-02-25T02:18:12.870" v="1936"/>
          <ac:spMkLst>
            <pc:docMk/>
            <pc:sldMk cId="2552976727" sldId="264"/>
            <ac:spMk id="8" creationId="{2C7211D9-E545-4D00-9874-641EC7C7BD85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18:12.870" v="1936"/>
          <ac:spMkLst>
            <pc:docMk/>
            <pc:sldMk cId="2552976727" sldId="264"/>
            <ac:spMk id="10" creationId="{5DBBC34A-8C43-4368-951E-A04EB7C00E32}"/>
          </ac:spMkLst>
        </pc:spChg>
        <pc:graphicFrameChg chg="add del mod modGraphic">
          <ac:chgData name="Sydni Eaves" userId="S::seaves1@daltonstate.edu::1f8e7a75-557c-4eeb-af6e-9953ab70b8d5" providerId="AD" clId="Web-{8D73B84A-56F1-A1CA-7AAF-13F85ABD70D6}" dt="2021-02-25T02:17:37.010" v="1929"/>
          <ac:graphicFrameMkLst>
            <pc:docMk/>
            <pc:sldMk cId="2552976727" sldId="264"/>
            <ac:graphicFrameMk id="2" creationId="{DBF397AF-2E20-47C0-9654-0BE6F8D480DB}"/>
          </ac:graphicFrameMkLst>
        </pc:graphicFrameChg>
        <pc:graphicFrameChg chg="add del mod modGraphic">
          <ac:chgData name="Sydni Eaves" userId="S::seaves1@daltonstate.edu::1f8e7a75-557c-4eeb-af6e-9953ab70b8d5" providerId="AD" clId="Web-{8D73B84A-56F1-A1CA-7AAF-13F85ABD70D6}" dt="2021-02-25T02:18:19.136" v="1937"/>
          <ac:graphicFrameMkLst>
            <pc:docMk/>
            <pc:sldMk cId="2552976727" sldId="264"/>
            <ac:graphicFrameMk id="3" creationId="{198AC5A5-8A67-4E7A-A2A3-E86B2E0C4D0C}"/>
          </ac:graphicFrameMkLst>
        </pc:graphicFrameChg>
      </pc:sldChg>
      <pc:sldChg chg="addSp delSp modSp new mod modClrScheme chgLayout">
        <pc:chgData name="Sydni Eaves" userId="S::seaves1@daltonstate.edu::1f8e7a75-557c-4eeb-af6e-9953ab70b8d5" providerId="AD" clId="Web-{8D73B84A-56F1-A1CA-7AAF-13F85ABD70D6}" dt="2021-02-25T02:53:36.205" v="2359" actId="1076"/>
        <pc:sldMkLst>
          <pc:docMk/>
          <pc:sldMk cId="3196185732" sldId="264"/>
        </pc:sldMkLst>
        <pc:spChg chg="add del mod">
          <ac:chgData name="Sydni Eaves" userId="S::seaves1@daltonstate.edu::1f8e7a75-557c-4eeb-af6e-9953ab70b8d5" providerId="AD" clId="Web-{8D73B84A-56F1-A1CA-7AAF-13F85ABD70D6}" dt="2021-02-25T02:26:11.007" v="1973"/>
          <ac:spMkLst>
            <pc:docMk/>
            <pc:sldMk cId="3196185732" sldId="264"/>
            <ac:spMk id="4" creationId="{81371177-E0B3-41AC-BCE8-756FAB45A851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26:51.461" v="1986"/>
          <ac:spMkLst>
            <pc:docMk/>
            <pc:sldMk cId="3196185732" sldId="264"/>
            <ac:spMk id="7" creationId="{C2135CBD-0F13-467A-9C70-3106E0C9F2E6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49:04.401" v="2296" actId="1076"/>
          <ac:spMkLst>
            <pc:docMk/>
            <pc:sldMk cId="3196185732" sldId="264"/>
            <ac:spMk id="9" creationId="{5EBCF1EC-4817-45BD-8373-8A552D3426D6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29:51.294" v="2042"/>
          <ac:spMkLst>
            <pc:docMk/>
            <pc:sldMk cId="3196185732" sldId="264"/>
            <ac:spMk id="11" creationId="{231441F0-5A74-4997-A635-3AB9779FC2F9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1:02.593" v="2057"/>
          <ac:spMkLst>
            <pc:docMk/>
            <pc:sldMk cId="3196185732" sldId="264"/>
            <ac:spMk id="15" creationId="{97B8C9A0-6BF1-4D98-B75B-C43D67FD59F7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1:21.921" v="2065"/>
          <ac:spMkLst>
            <pc:docMk/>
            <pc:sldMk cId="3196185732" sldId="264"/>
            <ac:spMk id="18" creationId="{B8143BD4-2D96-4F66-B4E9-3A87216EED89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2:48.470" v="2097"/>
          <ac:spMkLst>
            <pc:docMk/>
            <pc:sldMk cId="3196185732" sldId="264"/>
            <ac:spMk id="20" creationId="{3F29374A-5142-4574-83B6-EDA15E95CD4E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3:27.596" v="2105"/>
          <ac:spMkLst>
            <pc:docMk/>
            <pc:sldMk cId="3196185732" sldId="264"/>
            <ac:spMk id="22" creationId="{E6FA0CBF-1723-45BD-9301-6FE492CCB7A8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49:01.354" v="2295" actId="1076"/>
          <ac:spMkLst>
            <pc:docMk/>
            <pc:sldMk cId="3196185732" sldId="264"/>
            <ac:spMk id="24" creationId="{9C3EA7AE-8486-4D57-8BF0-54B24D5FAB1D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7:54.759" v="2143"/>
          <ac:spMkLst>
            <pc:docMk/>
            <pc:sldMk cId="3196185732" sldId="264"/>
            <ac:spMk id="26" creationId="{6045BABE-68E3-4F78-ADDA-FC3061CC3FB8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38:09.853" v="2151"/>
          <ac:spMkLst>
            <pc:docMk/>
            <pc:sldMk cId="3196185732" sldId="264"/>
            <ac:spMk id="29" creationId="{ED2F22B6-04EF-49D7-9C72-1AD84E2A6329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0:55.404" v="2319" actId="1076"/>
          <ac:spMkLst>
            <pc:docMk/>
            <pc:sldMk cId="3196185732" sldId="264"/>
            <ac:spMk id="31" creationId="{75E2A3FA-17EF-4390-B81E-B1EE1BE46CD1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41:39.796" v="2206"/>
          <ac:spMkLst>
            <pc:docMk/>
            <pc:sldMk cId="3196185732" sldId="264"/>
            <ac:spMk id="33" creationId="{1B85005A-96DA-43D8-A358-3203CB00668B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42:44.782" v="2218"/>
          <ac:spMkLst>
            <pc:docMk/>
            <pc:sldMk cId="3196185732" sldId="264"/>
            <ac:spMk id="36" creationId="{0E17413A-F728-4716-9137-87E537D442CB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1:00.139" v="2320" actId="1076"/>
          <ac:spMkLst>
            <pc:docMk/>
            <pc:sldMk cId="3196185732" sldId="264"/>
            <ac:spMk id="38" creationId="{A249F55B-A07E-48DE-A01E-78723AF4A69F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45:16.474" v="2257"/>
          <ac:spMkLst>
            <pc:docMk/>
            <pc:sldMk cId="3196185732" sldId="264"/>
            <ac:spMk id="40" creationId="{9DF7EE19-253E-43CB-A8FA-A10660BE8EF0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0:49.779" v="2318" actId="1076"/>
          <ac:spMkLst>
            <pc:docMk/>
            <pc:sldMk cId="3196185732" sldId="264"/>
            <ac:spMk id="42" creationId="{DA3EEF47-BF51-4B28-82F4-194077C16798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2:01.984" v="2331" actId="1076"/>
          <ac:spMkLst>
            <pc:docMk/>
            <pc:sldMk cId="3196185732" sldId="264"/>
            <ac:spMk id="44" creationId="{53ED1133-F31A-48E9-9AA7-72C01268C145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3:36.205" v="2359" actId="1076"/>
          <ac:spMkLst>
            <pc:docMk/>
            <pc:sldMk cId="3196185732" sldId="264"/>
            <ac:spMk id="45" creationId="{618B6D1F-B939-489B-ADDB-8FF44C3295F5}"/>
          </ac:spMkLst>
        </pc:spChg>
        <pc:spChg chg="add mod">
          <ac:chgData name="Sydni Eaves" userId="S::seaves1@daltonstate.edu::1f8e7a75-557c-4eeb-af6e-9953ab70b8d5" providerId="AD" clId="Web-{8D73B84A-56F1-A1CA-7AAF-13F85ABD70D6}" dt="2021-02-25T02:53:22.017" v="2357" actId="1076"/>
          <ac:spMkLst>
            <pc:docMk/>
            <pc:sldMk cId="3196185732" sldId="264"/>
            <ac:spMk id="46" creationId="{91486492-88DA-4777-B6C8-ED28B5B6DB93}"/>
          </ac:spMkLst>
        </pc:spChg>
        <pc:graphicFrameChg chg="add del mod modGraphic">
          <ac:chgData name="Sydni Eaves" userId="S::seaves1@daltonstate.edu::1f8e7a75-557c-4eeb-af6e-9953ab70b8d5" providerId="AD" clId="Web-{8D73B84A-56F1-A1CA-7AAF-13F85ABD70D6}" dt="2021-02-25T02:27:24.478" v="1990"/>
          <ac:graphicFrameMkLst>
            <pc:docMk/>
            <pc:sldMk cId="3196185732" sldId="264"/>
            <ac:graphicFrameMk id="2" creationId="{6600A8E1-C4E4-4B12-9CD8-E0D6F7C83E43}"/>
          </ac:graphicFrameMkLst>
        </pc:graphicFrameChg>
        <pc:picChg chg="add del mod">
          <ac:chgData name="Sydni Eaves" userId="S::seaves1@daltonstate.edu::1f8e7a75-557c-4eeb-af6e-9953ab70b8d5" providerId="AD" clId="Web-{8D73B84A-56F1-A1CA-7AAF-13F85ABD70D6}" dt="2021-02-25T02:26:37.086" v="1979"/>
          <ac:picMkLst>
            <pc:docMk/>
            <pc:sldMk cId="3196185732" sldId="264"/>
            <ac:picMk id="3" creationId="{F2280F88-57B9-4BD1-9F4A-B35E50E9BACE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50:18.669" v="2313" actId="14100"/>
          <ac:picMkLst>
            <pc:docMk/>
            <pc:sldMk cId="3196185732" sldId="264"/>
            <ac:picMk id="6" creationId="{77C5751C-6BF0-4EB1-A4BE-D3F310CFD889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30:19.295" v="2048"/>
          <ac:picMkLst>
            <pc:docMk/>
            <pc:sldMk cId="3196185732" sldId="264"/>
            <ac:picMk id="10" creationId="{1E12474E-56D5-4C34-9B1F-711EF629DD80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30:40.592" v="2050"/>
          <ac:picMkLst>
            <pc:docMk/>
            <pc:sldMk cId="3196185732" sldId="264"/>
            <ac:picMk id="13" creationId="{A851F69D-87E6-4CD1-9F5A-07A8A035F089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31:02.593" v="2058"/>
          <ac:picMkLst>
            <pc:docMk/>
            <pc:sldMk cId="3196185732" sldId="264"/>
            <ac:picMk id="14" creationId="{BCF61FDF-CBF0-42C7-B055-2746A95470AF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32:55.330" v="2099"/>
          <ac:picMkLst>
            <pc:docMk/>
            <pc:sldMk cId="3196185732" sldId="264"/>
            <ac:picMk id="17" creationId="{19D2A00C-BFDD-4F9B-AE20-22C564B31837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50:34.013" v="2315" actId="14100"/>
          <ac:picMkLst>
            <pc:docMk/>
            <pc:sldMk cId="3196185732" sldId="264"/>
            <ac:picMk id="21" creationId="{7AD93C51-E43C-4C96-A059-644E970304B5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37:54.759" v="2144"/>
          <ac:picMkLst>
            <pc:docMk/>
            <pc:sldMk cId="3196185732" sldId="264"/>
            <ac:picMk id="25" creationId="{7E67FB3F-AE72-4AF0-B58B-99EEDFC9FF9B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50:06.903" v="2310" actId="1076"/>
          <ac:picMkLst>
            <pc:docMk/>
            <pc:sldMk cId="3196185732" sldId="264"/>
            <ac:picMk id="28" creationId="{A827037E-A570-479E-B24C-C1B59311720C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2:42:18.672" v="2211"/>
          <ac:picMkLst>
            <pc:docMk/>
            <pc:sldMk cId="3196185732" sldId="264"/>
            <ac:picMk id="32" creationId="{0C92D9ED-6C56-45F8-B5ED-3009EACA655D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50:24.825" v="2314" actId="14100"/>
          <ac:picMkLst>
            <pc:docMk/>
            <pc:sldMk cId="3196185732" sldId="264"/>
            <ac:picMk id="35" creationId="{EA793C9A-9A58-4E48-BD0A-670208A68913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50:43.748" v="2317" actId="14100"/>
          <ac:picMkLst>
            <pc:docMk/>
            <pc:sldMk cId="3196185732" sldId="264"/>
            <ac:picMk id="39" creationId="{FA9F4009-EA10-4812-AA2F-0344AF034E5C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2:48:47.276" v="2291" actId="1076"/>
          <ac:picMkLst>
            <pc:docMk/>
            <pc:sldMk cId="3196185732" sldId="264"/>
            <ac:picMk id="43" creationId="{E7D82CED-86EA-4F75-A35B-F7369A291506}"/>
          </ac:picMkLst>
        </pc:picChg>
      </pc:sldChg>
      <pc:sldChg chg="new del mod modClrScheme chgLayout">
        <pc:chgData name="Sydni Eaves" userId="S::seaves1@daltonstate.edu::1f8e7a75-557c-4eeb-af6e-9953ab70b8d5" providerId="AD" clId="Web-{8D73B84A-56F1-A1CA-7AAF-13F85ABD70D6}" dt="2021-02-25T02:19:19.200" v="1945"/>
        <pc:sldMkLst>
          <pc:docMk/>
          <pc:sldMk cId="3862314500" sldId="264"/>
        </pc:sldMkLst>
      </pc:sldChg>
      <pc:sldChg chg="new del">
        <pc:chgData name="Sydni Eaves" userId="S::seaves1@daltonstate.edu::1f8e7a75-557c-4eeb-af6e-9953ab70b8d5" providerId="AD" clId="Web-{8D73B84A-56F1-A1CA-7AAF-13F85ABD70D6}" dt="2021-02-25T02:18:25.230" v="1939"/>
        <pc:sldMkLst>
          <pc:docMk/>
          <pc:sldMk cId="1830142459" sldId="265"/>
        </pc:sldMkLst>
      </pc:sldChg>
      <pc:sldChg chg="addSp delSp modSp new add del">
        <pc:chgData name="Sydni Eaves" userId="S::seaves1@daltonstate.edu::1f8e7a75-557c-4eeb-af6e-9953ab70b8d5" providerId="AD" clId="Web-{8D73B84A-56F1-A1CA-7AAF-13F85ABD70D6}" dt="2021-02-25T03:28:20.107" v="2712" actId="1076"/>
        <pc:sldMkLst>
          <pc:docMk/>
          <pc:sldMk cId="2289158205" sldId="265"/>
        </pc:sldMkLst>
        <pc:spChg chg="add del mod">
          <ac:chgData name="Sydni Eaves" userId="S::seaves1@daltonstate.edu::1f8e7a75-557c-4eeb-af6e-9953ab70b8d5" providerId="AD" clId="Web-{8D73B84A-56F1-A1CA-7AAF-13F85ABD70D6}" dt="2021-02-25T02:57:10.742" v="2367"/>
          <ac:spMkLst>
            <pc:docMk/>
            <pc:sldMk cId="2289158205" sldId="265"/>
            <ac:spMk id="3" creationId="{1B857BBF-6DDE-49E8-AE2C-9882AF589E9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3:01:06.263" v="2438"/>
          <ac:spMkLst>
            <pc:docMk/>
            <pc:sldMk cId="2289158205" sldId="265"/>
            <ac:spMk id="5" creationId="{E5871905-1F05-4092-A731-E11DDA3570B4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59:53.230" v="2399"/>
          <ac:spMkLst>
            <pc:docMk/>
            <pc:sldMk cId="2289158205" sldId="265"/>
            <ac:spMk id="6" creationId="{3CC5D297-5E7B-4AC2-AC76-EEA0EB686DED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59:54.699" v="2400"/>
          <ac:spMkLst>
            <pc:docMk/>
            <pc:sldMk cId="2289158205" sldId="265"/>
            <ac:spMk id="7" creationId="{F947FD61-89F5-4EEB-8DC9-D59FF409DFB9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59:51.012" v="2397"/>
          <ac:spMkLst>
            <pc:docMk/>
            <pc:sldMk cId="2289158205" sldId="265"/>
            <ac:spMk id="8" creationId="{1476DAE1-067A-4500-81B3-CF97894EF4EF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59:48.512" v="2396"/>
          <ac:spMkLst>
            <pc:docMk/>
            <pc:sldMk cId="2289158205" sldId="265"/>
            <ac:spMk id="9" creationId="{75D1EA05-38A4-42E1-874B-609724578DCA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05.981" v="2412"/>
          <ac:spMkLst>
            <pc:docMk/>
            <pc:sldMk cId="2289158205" sldId="265"/>
            <ac:spMk id="10" creationId="{B75B7621-7479-49D9-B5D8-17ECA3D830E0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03.387" v="2410"/>
          <ac:spMkLst>
            <pc:docMk/>
            <pc:sldMk cId="2289158205" sldId="265"/>
            <ac:spMk id="11" creationId="{24C025E4-BF42-4539-BFF2-434DC3FE2B85}"/>
          </ac:spMkLst>
        </pc:spChg>
        <pc:spChg chg="add del">
          <ac:chgData name="Sydni Eaves" userId="S::seaves1@daltonstate.edu::1f8e7a75-557c-4eeb-af6e-9953ab70b8d5" providerId="AD" clId="Web-{8D73B84A-56F1-A1CA-7AAF-13F85ABD70D6}" dt="2021-02-25T03:00:00.340" v="2407"/>
          <ac:spMkLst>
            <pc:docMk/>
            <pc:sldMk cId="2289158205" sldId="265"/>
            <ac:spMk id="12" creationId="{D423267F-EE08-4F24-A57F-F2A3ACA98A2C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2:59:59.918" v="2406"/>
          <ac:spMkLst>
            <pc:docMk/>
            <pc:sldMk cId="2289158205" sldId="265"/>
            <ac:spMk id="13" creationId="{0FBE4BC4-2678-4AA3-ACDC-67098BADF8A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59:56.105" v="2401"/>
          <ac:spMkLst>
            <pc:docMk/>
            <pc:sldMk cId="2289158205" sldId="265"/>
            <ac:spMk id="14" creationId="{BC278460-B8A5-4934-8B8D-0E6FC4B6362C}"/>
          </ac:spMkLst>
        </pc:spChg>
        <pc:spChg chg="add del">
          <ac:chgData name="Sydni Eaves" userId="S::seaves1@daltonstate.edu::1f8e7a75-557c-4eeb-af6e-9953ab70b8d5" providerId="AD" clId="Web-{8D73B84A-56F1-A1CA-7AAF-13F85ABD70D6}" dt="2021-02-25T02:59:56.637" v="2402"/>
          <ac:spMkLst>
            <pc:docMk/>
            <pc:sldMk cId="2289158205" sldId="265"/>
            <ac:spMk id="15" creationId="{5267CAF4-BBB2-4820-966B-36EC0AE62186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20.403" v="2427"/>
          <ac:spMkLst>
            <pc:docMk/>
            <pc:sldMk cId="2289158205" sldId="265"/>
            <ac:spMk id="16" creationId="{C62FBF77-B87C-48CD-B4EB-7D8B642DA762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17.340" v="2425"/>
          <ac:spMkLst>
            <pc:docMk/>
            <pc:sldMk cId="2289158205" sldId="265"/>
            <ac:spMk id="17" creationId="{3C00A675-D666-4830-A3D7-38F09C902DFF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15.809" v="2423"/>
          <ac:spMkLst>
            <pc:docMk/>
            <pc:sldMk cId="2289158205" sldId="265"/>
            <ac:spMk id="18" creationId="{55702A9E-FB21-4313-8E14-0E505514EC91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14.168" v="2421"/>
          <ac:spMkLst>
            <pc:docMk/>
            <pc:sldMk cId="2289158205" sldId="265"/>
            <ac:spMk id="19" creationId="{45A10ACF-BEB0-4553-BAFF-CA7627227B42}"/>
          </ac:spMkLst>
        </pc:spChg>
        <pc:spChg chg="add del">
          <ac:chgData name="Sydni Eaves" userId="S::seaves1@daltonstate.edu::1f8e7a75-557c-4eeb-af6e-9953ab70b8d5" providerId="AD" clId="Web-{8D73B84A-56F1-A1CA-7AAF-13F85ABD70D6}" dt="2021-02-25T03:00:08.606" v="2414"/>
          <ac:spMkLst>
            <pc:docMk/>
            <pc:sldMk cId="2289158205" sldId="265"/>
            <ac:spMk id="20" creationId="{BFA1A59B-01FB-4DB6-A319-72831D5598AA}"/>
          </ac:spMkLst>
        </pc:spChg>
        <pc:spChg chg="add del">
          <ac:chgData name="Sydni Eaves" userId="S::seaves1@daltonstate.edu::1f8e7a75-557c-4eeb-af6e-9953ab70b8d5" providerId="AD" clId="Web-{8D73B84A-56F1-A1CA-7AAF-13F85ABD70D6}" dt="2021-02-25T03:00:07.700" v="2413"/>
          <ac:spMkLst>
            <pc:docMk/>
            <pc:sldMk cId="2289158205" sldId="265"/>
            <ac:spMk id="21" creationId="{E3578B49-A573-4F52-964F-6BCF3419F60B}"/>
          </ac:spMkLst>
        </pc:spChg>
        <pc:spChg chg="add del">
          <ac:chgData name="Sydni Eaves" userId="S::seaves1@daltonstate.edu::1f8e7a75-557c-4eeb-af6e-9953ab70b8d5" providerId="AD" clId="Web-{8D73B84A-56F1-A1CA-7AAF-13F85ABD70D6}" dt="2021-02-25T03:00:09.528" v="2415"/>
          <ac:spMkLst>
            <pc:docMk/>
            <pc:sldMk cId="2289158205" sldId="265"/>
            <ac:spMk id="22" creationId="{013C8803-3DD8-4499-A47A-A0EC68BC61CE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0:12.528" v="2419"/>
          <ac:spMkLst>
            <pc:docMk/>
            <pc:sldMk cId="2289158205" sldId="265"/>
            <ac:spMk id="23" creationId="{B1EE9176-0192-45BD-BD45-A148C7E6F9D8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01:03.482" v="2437" actId="1076"/>
          <ac:spMkLst>
            <pc:docMk/>
            <pc:sldMk cId="2289158205" sldId="265"/>
            <ac:spMk id="24" creationId="{C3D4F8C8-3B7A-4FE4-917A-3F1B8BDDFA75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1:42.983" v="2445"/>
          <ac:spMkLst>
            <pc:docMk/>
            <pc:sldMk cId="2289158205" sldId="265"/>
            <ac:spMk id="26" creationId="{E060D13E-0C8A-49D1-91C0-4B473A982231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1:59.234" v="2452"/>
          <ac:spMkLst>
            <pc:docMk/>
            <pc:sldMk cId="2289158205" sldId="265"/>
            <ac:spMk id="29" creationId="{6F3CFCC1-7145-4FB8-A05A-05DBEB16FD1A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02:50.641" v="2467" actId="1076"/>
          <ac:spMkLst>
            <pc:docMk/>
            <pc:sldMk cId="2289158205" sldId="265"/>
            <ac:spMk id="31" creationId="{3A8D72CA-78EF-41B2-8D09-96E403A42D6D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03:16.876" v="2476"/>
          <ac:spMkLst>
            <pc:docMk/>
            <pc:sldMk cId="2289158205" sldId="265"/>
            <ac:spMk id="33" creationId="{E1A6D50E-B20A-4AFC-918F-87455FFB10C2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03:55.096" v="2490" actId="1076"/>
          <ac:spMkLst>
            <pc:docMk/>
            <pc:sldMk cId="2289158205" sldId="265"/>
            <ac:spMk id="35" creationId="{88BA6A5A-4B20-49D6-BBB9-9E622089D5FA}"/>
          </ac:spMkLst>
        </pc:spChg>
        <pc:spChg chg="add del mod">
          <ac:chgData name="Sydni Eaves" userId="S::seaves1@daltonstate.edu::1f8e7a75-557c-4eeb-af6e-9953ab70b8d5" providerId="AD" clId="Web-{8D73B84A-56F1-A1CA-7AAF-13F85ABD70D6}" dt="2021-02-25T03:25:22.743" v="2671"/>
          <ac:spMkLst>
            <pc:docMk/>
            <pc:sldMk cId="2289158205" sldId="265"/>
            <ac:spMk id="37" creationId="{149FCA33-3FD6-4E17-984A-62079575622B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12:22.488" v="2539" actId="1076"/>
          <ac:spMkLst>
            <pc:docMk/>
            <pc:sldMk cId="2289158205" sldId="265"/>
            <ac:spMk id="39" creationId="{9F5C77BC-8F28-4AEB-91FD-C06E99AD425D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13:52.240" v="2562" actId="1076"/>
          <ac:spMkLst>
            <pc:docMk/>
            <pc:sldMk cId="2289158205" sldId="265"/>
            <ac:spMk id="40" creationId="{BA3F836E-5626-43DF-979A-A84760FB686D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13:45.490" v="2561" actId="1076"/>
          <ac:spMkLst>
            <pc:docMk/>
            <pc:sldMk cId="2289158205" sldId="265"/>
            <ac:spMk id="41" creationId="{E6DC0E85-2F11-464A-8C26-98D2E7C8259E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23:37.724" v="2654" actId="1076"/>
          <ac:spMkLst>
            <pc:docMk/>
            <pc:sldMk cId="2289158205" sldId="265"/>
            <ac:spMk id="44" creationId="{B06699D0-4B7D-4976-ADF0-C7F3C2B89D88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23:54.647" v="2658" actId="1076"/>
          <ac:spMkLst>
            <pc:docMk/>
            <pc:sldMk cId="2289158205" sldId="265"/>
            <ac:spMk id="46" creationId="{D45386A3-81BD-427C-A1E8-1F2B9B72EB29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25:55.947" v="2686" actId="1076"/>
          <ac:spMkLst>
            <pc:docMk/>
            <pc:sldMk cId="2289158205" sldId="265"/>
            <ac:spMk id="48" creationId="{E47F48B8-A31A-4BDF-93AD-6E008CA33888}"/>
          </ac:spMkLst>
        </pc:spChg>
        <pc:spChg chg="add mod">
          <ac:chgData name="Sydni Eaves" userId="S::seaves1@daltonstate.edu::1f8e7a75-557c-4eeb-af6e-9953ab70b8d5" providerId="AD" clId="Web-{8D73B84A-56F1-A1CA-7AAF-13F85ABD70D6}" dt="2021-02-25T03:28:20.107" v="2712" actId="1076"/>
          <ac:spMkLst>
            <pc:docMk/>
            <pc:sldMk cId="2289158205" sldId="265"/>
            <ac:spMk id="50" creationId="{ACE28DF8-7333-499D-924F-6627FB559ACD}"/>
          </ac:spMkLst>
        </pc:spChg>
        <pc:picChg chg="add del mod">
          <ac:chgData name="Sydni Eaves" userId="S::seaves1@daltonstate.edu::1f8e7a75-557c-4eeb-af6e-9953ab70b8d5" providerId="AD" clId="Web-{8D73B84A-56F1-A1CA-7AAF-13F85ABD70D6}" dt="2021-02-25T03:10:52.861" v="2517"/>
          <ac:picMkLst>
            <pc:docMk/>
            <pc:sldMk cId="2289158205" sldId="265"/>
            <ac:picMk id="2" creationId="{C55ACEDA-8AEC-498B-BC7A-56430CE22848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3:01:46.093" v="2446"/>
          <ac:picMkLst>
            <pc:docMk/>
            <pc:sldMk cId="2289158205" sldId="265"/>
            <ac:picMk id="25" creationId="{6861512E-147B-4D98-8C7D-DFF6A092F1F4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26:42.370" v="2693" actId="14100"/>
          <ac:picMkLst>
            <pc:docMk/>
            <pc:sldMk cId="2289158205" sldId="265"/>
            <ac:picMk id="28" creationId="{AC447E02-CE6D-4FBB-BDC1-6B7B854EEE8C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26:45.589" v="2694" actId="14100"/>
          <ac:picMkLst>
            <pc:docMk/>
            <pc:sldMk cId="2289158205" sldId="265"/>
            <ac:picMk id="32" creationId="{6C8859DF-7B2F-4840-9DC6-A2390481DBF8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3:24:12.054" v="2660"/>
          <ac:picMkLst>
            <pc:docMk/>
            <pc:sldMk cId="2289158205" sldId="265"/>
            <ac:picMk id="36" creationId="{FE6A4C39-9A33-4E70-90EF-833A3DD2D69A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11:47.425" v="2529" actId="14100"/>
          <ac:picMkLst>
            <pc:docMk/>
            <pc:sldMk cId="2289158205" sldId="265"/>
            <ac:picMk id="38" creationId="{07013716-734D-4D2A-9C66-05B1B1C545BB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3:17:10.886" v="2573"/>
          <ac:picMkLst>
            <pc:docMk/>
            <pc:sldMk cId="2289158205" sldId="265"/>
            <ac:picMk id="42" creationId="{6F325D71-9453-4AEB-82D8-E8EA28813A4A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25:10.539" v="2667" actId="14100"/>
          <ac:picMkLst>
            <pc:docMk/>
            <pc:sldMk cId="2289158205" sldId="265"/>
            <ac:picMk id="43" creationId="{0FAB57C5-BEFB-4222-8BCE-C0E3FC1052C1}"/>
          </ac:picMkLst>
        </pc:picChg>
        <pc:picChg chg="add del mod">
          <ac:chgData name="Sydni Eaves" userId="S::seaves1@daltonstate.edu::1f8e7a75-557c-4eeb-af6e-9953ab70b8d5" providerId="AD" clId="Web-{8D73B84A-56F1-A1CA-7AAF-13F85ABD70D6}" dt="2021-02-25T03:26:58.902" v="2697" actId="14100"/>
          <ac:picMkLst>
            <pc:docMk/>
            <pc:sldMk cId="2289158205" sldId="265"/>
            <ac:picMk id="45" creationId="{32FA9295-B8EA-4A16-9424-714862173F83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25:02.336" v="2665" actId="14100"/>
          <ac:picMkLst>
            <pc:docMk/>
            <pc:sldMk cId="2289158205" sldId="265"/>
            <ac:picMk id="47" creationId="{6311E8DC-ABAC-4805-A242-0A5109EE167B}"/>
          </ac:picMkLst>
        </pc:picChg>
        <pc:picChg chg="add mod">
          <ac:chgData name="Sydni Eaves" userId="S::seaves1@daltonstate.edu::1f8e7a75-557c-4eeb-af6e-9953ab70b8d5" providerId="AD" clId="Web-{8D73B84A-56F1-A1CA-7AAF-13F85ABD70D6}" dt="2021-02-25T03:27:02.964" v="2698" actId="14100"/>
          <ac:picMkLst>
            <pc:docMk/>
            <pc:sldMk cId="2289158205" sldId="265"/>
            <ac:picMk id="49" creationId="{6A672209-EC0D-4D21-80AC-9DBDC0B4E5F5}"/>
          </ac:picMkLst>
        </pc:picChg>
      </pc:sldChg>
      <pc:sldChg chg="add del mod replId modClrScheme chgLayout">
        <pc:chgData name="Sydni Eaves" userId="S::seaves1@daltonstate.edu::1f8e7a75-557c-4eeb-af6e-9953ab70b8d5" providerId="AD" clId="Web-{8D73B84A-56F1-A1CA-7AAF-13F85ABD70D6}" dt="2021-02-25T02:19:17.840" v="1944"/>
        <pc:sldMkLst>
          <pc:docMk/>
          <pc:sldMk cId="2440950022" sldId="265"/>
        </pc:sldMkLst>
      </pc:sldChg>
      <pc:sldMasterChg chg="del delSldLayout">
        <pc:chgData name="Sydni Eaves" userId="S::seaves1@daltonstate.edu::1f8e7a75-557c-4eeb-af6e-9953ab70b8d5" providerId="AD" clId="Web-{8D73B84A-56F1-A1CA-7AAF-13F85ABD70D6}" dt="2021-02-25T01:05:35.947" v="343"/>
        <pc:sldMasterMkLst>
          <pc:docMk/>
          <pc:sldMasterMk cId="2460954070" sldId="2147483660"/>
        </pc:sldMasterMkLst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ydni Eaves" userId="S::seaves1@daltonstate.edu::1f8e7a75-557c-4eeb-af6e-9953ab70b8d5" providerId="AD" clId="Web-{8D73B84A-56F1-A1CA-7AAF-13F85ABD70D6}" dt="2021-02-25T01:05:35.947" v="34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04.745" v="344"/>
        <pc:sldMasterMkLst>
          <pc:docMk/>
          <pc:sldMasterMk cId="2297999973" sldId="2147483672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2275412348" sldId="214748367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3079487526" sldId="214748367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647232489" sldId="214748367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3939655199" sldId="214748367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2949635595" sldId="214748367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3309624284" sldId="214748367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3048930802" sldId="214748367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2305598699" sldId="214748368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244694810" sldId="214748368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1223338237" sldId="214748368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04.745" v="344"/>
          <pc:sldLayoutMkLst>
            <pc:docMk/>
            <pc:sldMasterMk cId="2297999973" sldId="2147483672"/>
            <pc:sldLayoutMk cId="3779283984" sldId="2147483683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11.276" v="345"/>
        <pc:sldMasterMkLst>
          <pc:docMk/>
          <pc:sldMasterMk cId="2862960398" sldId="2147483684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3274378848" sldId="214748368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1878584771" sldId="214748368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679150113" sldId="214748368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1090519714" sldId="214748368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2936499641" sldId="214748368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118900323" sldId="214748369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3136584768" sldId="214748369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155916161" sldId="214748369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2580873328" sldId="214748369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3768302161" sldId="214748369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1.276" v="345"/>
          <pc:sldLayoutMkLst>
            <pc:docMk/>
            <pc:sldMasterMk cId="2862960398" sldId="2147483684"/>
            <pc:sldLayoutMk cId="3883893386" sldId="2147483695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19.542" v="346"/>
        <pc:sldMasterMkLst>
          <pc:docMk/>
          <pc:sldMasterMk cId="1724575391" sldId="2147483696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3753612502" sldId="214748369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3479380425" sldId="214748369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64221551" sldId="214748369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1332598675" sldId="214748370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2327207375" sldId="214748370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1888770601" sldId="214748370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2215142396" sldId="214748370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3920223246" sldId="214748370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624828393" sldId="214748370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2836993179" sldId="214748370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2503551855" sldId="214748370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1281802683" sldId="214748370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799228639" sldId="214748370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1223814614" sldId="214748371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3732170702" sldId="214748371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19.542" v="346"/>
          <pc:sldLayoutMkLst>
            <pc:docMk/>
            <pc:sldMasterMk cId="1724575391" sldId="2147483696"/>
            <pc:sldLayoutMk cId="83596288" sldId="2147483712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27.495" v="347"/>
        <pc:sldMasterMkLst>
          <pc:docMk/>
          <pc:sldMasterMk cId="3340883837" sldId="2147483713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2411104077" sldId="214748371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1068992812" sldId="214748371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2485143128" sldId="214748371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2619321787" sldId="214748371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1589712157" sldId="214748371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2933898208" sldId="214748371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1919809431" sldId="214748372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1166799553" sldId="214748372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1682035193" sldId="214748372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4023345559" sldId="214748372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27.495" v="347"/>
          <pc:sldLayoutMkLst>
            <pc:docMk/>
            <pc:sldMasterMk cId="3340883837" sldId="2147483713"/>
            <pc:sldLayoutMk cId="2686437612" sldId="2147483724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33.792" v="348"/>
        <pc:sldMasterMkLst>
          <pc:docMk/>
          <pc:sldMasterMk cId="3026780140" sldId="2147483725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690966912" sldId="214748372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1233536392" sldId="214748372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928156389" sldId="214748372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860232603" sldId="214748372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985005619" sldId="214748373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164146133" sldId="214748373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3132653137" sldId="214748373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1812355169" sldId="214748373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948614262" sldId="214748373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705014087" sldId="214748373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358693698" sldId="214748373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1066775982" sldId="214748373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646641458" sldId="214748373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467769423" sldId="214748373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2773218364" sldId="214748374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710006373" sldId="214748374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33.792" v="348"/>
          <pc:sldLayoutMkLst>
            <pc:docMk/>
            <pc:sldMasterMk cId="3026780140" sldId="2147483725"/>
            <pc:sldLayoutMk cId="1226736380" sldId="2147483742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6:45.402" v="349"/>
        <pc:sldMasterMkLst>
          <pc:docMk/>
          <pc:sldMasterMk cId="2410378212" sldId="2147483743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4125518602" sldId="214748374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649864548" sldId="214748374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4116037002" sldId="214748374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3370406845" sldId="214748374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750631680" sldId="214748374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2461881000" sldId="214748374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562066298" sldId="214748375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1573925041" sldId="214748375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1567650387" sldId="214748375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274252113" sldId="214748375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6:45.402" v="349"/>
          <pc:sldLayoutMkLst>
            <pc:docMk/>
            <pc:sldMasterMk cId="2410378212" sldId="2147483743"/>
            <pc:sldLayoutMk cId="311782164" sldId="2147483754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7:00.012" v="350"/>
        <pc:sldMasterMkLst>
          <pc:docMk/>
          <pc:sldMasterMk cId="3032518684" sldId="2147483755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3542204788" sldId="214748375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2241993635" sldId="214748375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3099349440" sldId="214748375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1716247456" sldId="214748375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1902768421" sldId="214748376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1640180479" sldId="214748376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4270315408" sldId="214748376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1968619932" sldId="214748376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2546135377" sldId="214748376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146678370" sldId="214748376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0.012" v="350"/>
          <pc:sldLayoutMkLst>
            <pc:docMk/>
            <pc:sldMasterMk cId="3032518684" sldId="2147483755"/>
            <pc:sldLayoutMk cId="3488469805" sldId="2147483766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7:04.715" v="351"/>
        <pc:sldMasterMkLst>
          <pc:docMk/>
          <pc:sldMasterMk cId="3166272487" sldId="2147483767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350300369" sldId="214748376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82844862" sldId="214748376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968500946" sldId="214748377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06106579" sldId="214748377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2581018382" sldId="214748377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854621108" sldId="214748377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96275544" sldId="214748377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263307010" sldId="214748377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657638400" sldId="214748377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2109154722" sldId="214748377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4.715" v="351"/>
          <pc:sldLayoutMkLst>
            <pc:docMk/>
            <pc:sldMasterMk cId="3166272487" sldId="2147483767"/>
            <pc:sldLayoutMk cId="149621688" sldId="2147483778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7:07.262" v="352"/>
        <pc:sldMasterMkLst>
          <pc:docMk/>
          <pc:sldMasterMk cId="2846981877" sldId="2147483779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1781715657" sldId="214748378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189344311" sldId="214748378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210087194" sldId="214748378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2244250149" sldId="214748378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463539322" sldId="214748378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3426579148" sldId="214748378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987157112" sldId="214748378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2485660263" sldId="214748378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269210368" sldId="214748378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2054205323" sldId="214748378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07.262" v="352"/>
          <pc:sldLayoutMkLst>
            <pc:docMk/>
            <pc:sldMasterMk cId="2846981877" sldId="2147483779"/>
            <pc:sldLayoutMk cId="1726861538" sldId="2147483790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7:11.934" v="353"/>
        <pc:sldMasterMkLst>
          <pc:docMk/>
          <pc:sldMasterMk cId="1567665186" sldId="2147483791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235417723" sldId="214748379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3915529289" sldId="214748379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3431011686" sldId="214748379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3435867025" sldId="214748379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1004846171" sldId="214748379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184486822" sldId="214748379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2601543549" sldId="214748379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1256429209" sldId="214748379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1228464267" sldId="214748380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2228837683" sldId="214748380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1.934" v="353"/>
          <pc:sldLayoutMkLst>
            <pc:docMk/>
            <pc:sldMasterMk cId="1567665186" sldId="2147483791"/>
            <pc:sldLayoutMk cId="872061818" sldId="2147483802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1:07:16.372" v="354"/>
        <pc:sldMasterMkLst>
          <pc:docMk/>
          <pc:sldMasterMk cId="781968155" sldId="2147483803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1667268953" sldId="214748380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568579436" sldId="214748380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2767010449" sldId="214748380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844092369" sldId="214748380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977638473" sldId="214748380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864117203" sldId="214748380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1798813713" sldId="214748381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3083740588" sldId="214748381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1767277152" sldId="214748381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1375117717" sldId="214748381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1:07:16.372" v="354"/>
          <pc:sldLayoutMkLst>
            <pc:docMk/>
            <pc:sldMasterMk cId="781968155" sldId="2147483803"/>
            <pc:sldLayoutMk cId="3214009321" sldId="2147483814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2:19:51.951" v="1948"/>
        <pc:sldMasterMkLst>
          <pc:docMk/>
          <pc:sldMasterMk cId="2012593408" sldId="2147483815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3257776070" sldId="214748381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2444370190" sldId="214748381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1005530714" sldId="214748381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1112797659" sldId="214748381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622581173" sldId="214748382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177167503" sldId="214748382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2855676174" sldId="214748382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2702002533" sldId="214748382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3999112215" sldId="214748382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1112534595" sldId="214748382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012593408" sldId="2147483815"/>
            <pc:sldLayoutMk cId="794775984" sldId="2147483826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2:19:51.951" v="1948"/>
        <pc:sldMasterMkLst>
          <pc:docMk/>
          <pc:sldMasterMk cId="2559681268" sldId="2147483827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847953975" sldId="214748382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401446344" sldId="214748382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4114905234" sldId="214748383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2764125825" sldId="214748383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772240609" sldId="214748383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397110237" sldId="214748383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449042008" sldId="214748383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492933503" sldId="214748383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893229040" sldId="214748383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110172310" sldId="214748383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9:51.951" v="1948"/>
          <pc:sldLayoutMkLst>
            <pc:docMk/>
            <pc:sldMasterMk cId="2559681268" sldId="2147483827"/>
            <pc:sldLayoutMk cId="1923261741" sldId="2147483838"/>
          </pc:sldLayoutMkLst>
        </pc:sldLayoutChg>
      </pc:sldMasterChg>
      <pc:sldMasterChg chg="add del addSldLayout delSldLayout modSldLayout">
        <pc:chgData name="Sydni Eaves" userId="S::seaves1@daltonstate.edu::1f8e7a75-557c-4eeb-af6e-9953ab70b8d5" providerId="AD" clId="Web-{8D73B84A-56F1-A1CA-7AAF-13F85ABD70D6}" dt="2021-02-25T02:18:47.277" v="1943"/>
        <pc:sldMasterMkLst>
          <pc:docMk/>
          <pc:sldMasterMk cId="2950489714" sldId="2147483827"/>
        </pc:sldMasterMkLst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1846072531" sldId="2147483828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3982537999" sldId="2147483829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2788807611" sldId="2147483830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2207819548" sldId="2147483831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1454074341" sldId="2147483832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2528942863" sldId="2147483833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2867605966" sldId="2147483834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2819615233" sldId="2147483835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3588094289" sldId="2147483836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1805267766" sldId="2147483837"/>
          </pc:sldLayoutMkLst>
        </pc:sldLayoutChg>
        <pc:sldLayoutChg chg="add del mod replId">
          <pc:chgData name="Sydni Eaves" userId="S::seaves1@daltonstate.edu::1f8e7a75-557c-4eeb-af6e-9953ab70b8d5" providerId="AD" clId="Web-{8D73B84A-56F1-A1CA-7AAF-13F85ABD70D6}" dt="2021-02-25T02:18:47.277" v="1943"/>
          <pc:sldLayoutMkLst>
            <pc:docMk/>
            <pc:sldMasterMk cId="2950489714" sldId="2147483827"/>
            <pc:sldLayoutMk cId="3365635109" sldId="2147483838"/>
          </pc:sldLayoutMkLst>
        </pc:sldLayoutChg>
      </pc:sldMasterChg>
    </pc:docChg>
  </pc:docChgLst>
  <pc:docChgLst>
    <pc:chgData name="Sydni Eaves" userId="S::seaves1@daltonstate.edu::1f8e7a75-557c-4eeb-af6e-9953ab70b8d5" providerId="AD" clId="Web-{6504FA91-D38B-5A8C-EEAB-9029BF8ABF3B}"/>
    <pc:docChg chg="modSld">
      <pc:chgData name="Sydni Eaves" userId="S::seaves1@daltonstate.edu::1f8e7a75-557c-4eeb-af6e-9953ab70b8d5" providerId="AD" clId="Web-{6504FA91-D38B-5A8C-EEAB-9029BF8ABF3B}" dt="2021-03-01T14:49:32.807" v="1" actId="20577"/>
      <pc:docMkLst>
        <pc:docMk/>
      </pc:docMkLst>
      <pc:sldChg chg="modSp">
        <pc:chgData name="Sydni Eaves" userId="S::seaves1@daltonstate.edu::1f8e7a75-557c-4eeb-af6e-9953ab70b8d5" providerId="AD" clId="Web-{6504FA91-D38B-5A8C-EEAB-9029BF8ABF3B}" dt="2021-03-01T14:49:32.807" v="1" actId="20577"/>
        <pc:sldMkLst>
          <pc:docMk/>
          <pc:sldMk cId="2616411400" sldId="257"/>
        </pc:sldMkLst>
        <pc:spChg chg="mod">
          <ac:chgData name="Sydni Eaves" userId="S::seaves1@daltonstate.edu::1f8e7a75-557c-4eeb-af6e-9953ab70b8d5" providerId="AD" clId="Web-{6504FA91-D38B-5A8C-EEAB-9029BF8ABF3B}" dt="2021-03-01T14:49:32.807" v="1" actId="20577"/>
          <ac:spMkLst>
            <pc:docMk/>
            <pc:sldMk cId="2616411400" sldId="257"/>
            <ac:spMk id="5" creationId="{B56863ED-B6FC-4213-9353-E1527FBE16F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C9D40-87D5-4921-9950-8530BC147C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DF0A93-F3E5-4827-92BB-DCD6FB90423B}">
      <dgm:prSet/>
      <dgm:spPr/>
      <dgm:t>
        <a:bodyPr/>
        <a:lstStyle/>
        <a:p>
          <a:pPr rtl="0"/>
          <a:r>
            <a:rPr lang="en-US"/>
            <a:t>Participants in a lab study</a:t>
          </a:r>
          <a:r>
            <a:rPr lang="en-US">
              <a:latin typeface="Calibri Light" panose="020F0302020204030204"/>
            </a:rPr>
            <a:t> may have an altered behavior due to unnatural envrionment.</a:t>
          </a:r>
          <a:endParaRPr lang="en-US"/>
        </a:p>
      </dgm:t>
    </dgm:pt>
    <dgm:pt modelId="{A9CE0067-C13D-4FC1-80F4-09202896469A}" type="parTrans" cxnId="{B28C56F6-2E32-4A63-B7E8-3CD77C776E06}">
      <dgm:prSet/>
      <dgm:spPr/>
      <dgm:t>
        <a:bodyPr/>
        <a:lstStyle/>
        <a:p>
          <a:endParaRPr lang="en-US"/>
        </a:p>
      </dgm:t>
    </dgm:pt>
    <dgm:pt modelId="{24A9533D-C960-4C45-9E2F-97EBB77C2D72}" type="sibTrans" cxnId="{B28C56F6-2E32-4A63-B7E8-3CD77C776E06}">
      <dgm:prSet/>
      <dgm:spPr/>
      <dgm:t>
        <a:bodyPr/>
        <a:lstStyle/>
        <a:p>
          <a:endParaRPr lang="en-US"/>
        </a:p>
      </dgm:t>
    </dgm:pt>
    <dgm:pt modelId="{DDB36367-F061-4362-9728-2A292B9196C6}">
      <dgm:prSet/>
      <dgm:spPr/>
      <dgm:t>
        <a:bodyPr/>
        <a:lstStyle/>
        <a:p>
          <a:pPr rtl="0"/>
          <a:r>
            <a:rPr lang="en-US"/>
            <a:t>Participants in a field study </a:t>
          </a:r>
          <a:r>
            <a:rPr lang="en-US">
              <a:latin typeface="Calibri Light" panose="020F0302020204030204"/>
            </a:rPr>
            <a:t>are watched in their natural habitat under natural conditions.</a:t>
          </a:r>
          <a:endParaRPr lang="en-US"/>
        </a:p>
      </dgm:t>
    </dgm:pt>
    <dgm:pt modelId="{30F298FF-CCD9-40F0-AEA5-EA094148A823}" type="parTrans" cxnId="{0566EC09-0FF3-410A-A388-4613FCC96705}">
      <dgm:prSet/>
      <dgm:spPr/>
      <dgm:t>
        <a:bodyPr/>
        <a:lstStyle/>
        <a:p>
          <a:endParaRPr lang="en-US"/>
        </a:p>
      </dgm:t>
    </dgm:pt>
    <dgm:pt modelId="{235A05A1-2412-4AC4-A92E-D0E44A37C6F4}" type="sibTrans" cxnId="{0566EC09-0FF3-410A-A388-4613FCC96705}">
      <dgm:prSet/>
      <dgm:spPr/>
      <dgm:t>
        <a:bodyPr/>
        <a:lstStyle/>
        <a:p>
          <a:endParaRPr lang="en-US"/>
        </a:p>
      </dgm:t>
    </dgm:pt>
    <dgm:pt modelId="{78381C1F-5867-4786-B557-593140EF688D}" type="pres">
      <dgm:prSet presAssocID="{4EAC9D40-87D5-4921-9950-8530BC147C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1C914E-F9A5-4D6E-8B8A-98BE034D3FE6}" type="pres">
      <dgm:prSet presAssocID="{D0DF0A93-F3E5-4827-92BB-DCD6FB90423B}" presName="hierRoot1" presStyleCnt="0"/>
      <dgm:spPr/>
    </dgm:pt>
    <dgm:pt modelId="{8829624F-B8C8-4A2C-9B73-C471A84B5280}" type="pres">
      <dgm:prSet presAssocID="{D0DF0A93-F3E5-4827-92BB-DCD6FB90423B}" presName="composite" presStyleCnt="0"/>
      <dgm:spPr/>
    </dgm:pt>
    <dgm:pt modelId="{44F0AF1A-BCBA-4B49-8592-8512784AEBC5}" type="pres">
      <dgm:prSet presAssocID="{D0DF0A93-F3E5-4827-92BB-DCD6FB90423B}" presName="background" presStyleLbl="node0" presStyleIdx="0" presStyleCnt="2"/>
      <dgm:spPr/>
    </dgm:pt>
    <dgm:pt modelId="{D0357573-90AD-48D2-A172-65D479F02E97}" type="pres">
      <dgm:prSet presAssocID="{D0DF0A93-F3E5-4827-92BB-DCD6FB90423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0CEE4-160E-4A62-BBE2-CF09F1580BDA}" type="pres">
      <dgm:prSet presAssocID="{D0DF0A93-F3E5-4827-92BB-DCD6FB90423B}" presName="hierChild2" presStyleCnt="0"/>
      <dgm:spPr/>
    </dgm:pt>
    <dgm:pt modelId="{DC295F99-E9AC-4DED-A668-B7B2DB46315D}" type="pres">
      <dgm:prSet presAssocID="{DDB36367-F061-4362-9728-2A292B9196C6}" presName="hierRoot1" presStyleCnt="0"/>
      <dgm:spPr/>
    </dgm:pt>
    <dgm:pt modelId="{AB8F72D8-1933-495B-B2C2-282BBDAEFC58}" type="pres">
      <dgm:prSet presAssocID="{DDB36367-F061-4362-9728-2A292B9196C6}" presName="composite" presStyleCnt="0"/>
      <dgm:spPr/>
    </dgm:pt>
    <dgm:pt modelId="{5A957CFC-22C2-4FB2-BA83-045775F443EE}" type="pres">
      <dgm:prSet presAssocID="{DDB36367-F061-4362-9728-2A292B9196C6}" presName="background" presStyleLbl="node0" presStyleIdx="1" presStyleCnt="2"/>
      <dgm:spPr/>
    </dgm:pt>
    <dgm:pt modelId="{8A5F46B4-F629-425A-B7CC-D6CFC1A13D32}" type="pres">
      <dgm:prSet presAssocID="{DDB36367-F061-4362-9728-2A292B9196C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ADC71-2B68-454C-81E7-809E794A317A}" type="pres">
      <dgm:prSet presAssocID="{DDB36367-F061-4362-9728-2A292B9196C6}" presName="hierChild2" presStyleCnt="0"/>
      <dgm:spPr/>
    </dgm:pt>
  </dgm:ptLst>
  <dgm:cxnLst>
    <dgm:cxn modelId="{0566EC09-0FF3-410A-A388-4613FCC96705}" srcId="{4EAC9D40-87D5-4921-9950-8530BC147CE0}" destId="{DDB36367-F061-4362-9728-2A292B9196C6}" srcOrd="1" destOrd="0" parTransId="{30F298FF-CCD9-40F0-AEA5-EA094148A823}" sibTransId="{235A05A1-2412-4AC4-A92E-D0E44A37C6F4}"/>
    <dgm:cxn modelId="{2114F98F-9C23-4244-9DB1-5FDA8C74B613}" type="presOf" srcId="{D0DF0A93-F3E5-4827-92BB-DCD6FB90423B}" destId="{D0357573-90AD-48D2-A172-65D479F02E97}" srcOrd="0" destOrd="0" presId="urn:microsoft.com/office/officeart/2005/8/layout/hierarchy1"/>
    <dgm:cxn modelId="{B28C56F6-2E32-4A63-B7E8-3CD77C776E06}" srcId="{4EAC9D40-87D5-4921-9950-8530BC147CE0}" destId="{D0DF0A93-F3E5-4827-92BB-DCD6FB90423B}" srcOrd="0" destOrd="0" parTransId="{A9CE0067-C13D-4FC1-80F4-09202896469A}" sibTransId="{24A9533D-C960-4C45-9E2F-97EBB77C2D72}"/>
    <dgm:cxn modelId="{0BD7ED21-6AA3-4531-8CB7-19E735A5FD73}" type="presOf" srcId="{4EAC9D40-87D5-4921-9950-8530BC147CE0}" destId="{78381C1F-5867-4786-B557-593140EF688D}" srcOrd="0" destOrd="0" presId="urn:microsoft.com/office/officeart/2005/8/layout/hierarchy1"/>
    <dgm:cxn modelId="{83B9011C-E39A-4739-839D-A4A88D7147B5}" type="presOf" srcId="{DDB36367-F061-4362-9728-2A292B9196C6}" destId="{8A5F46B4-F629-425A-B7CC-D6CFC1A13D32}" srcOrd="0" destOrd="0" presId="urn:microsoft.com/office/officeart/2005/8/layout/hierarchy1"/>
    <dgm:cxn modelId="{5EE8D816-F207-4F37-94FC-1DC5E483679F}" type="presParOf" srcId="{78381C1F-5867-4786-B557-593140EF688D}" destId="{A11C914E-F9A5-4D6E-8B8A-98BE034D3FE6}" srcOrd="0" destOrd="0" presId="urn:microsoft.com/office/officeart/2005/8/layout/hierarchy1"/>
    <dgm:cxn modelId="{CA1F741B-3271-45CF-9531-7E701611FB3C}" type="presParOf" srcId="{A11C914E-F9A5-4D6E-8B8A-98BE034D3FE6}" destId="{8829624F-B8C8-4A2C-9B73-C471A84B5280}" srcOrd="0" destOrd="0" presId="urn:microsoft.com/office/officeart/2005/8/layout/hierarchy1"/>
    <dgm:cxn modelId="{5F3D9D91-EE4A-44AC-8B0A-B93D9C516525}" type="presParOf" srcId="{8829624F-B8C8-4A2C-9B73-C471A84B5280}" destId="{44F0AF1A-BCBA-4B49-8592-8512784AEBC5}" srcOrd="0" destOrd="0" presId="urn:microsoft.com/office/officeart/2005/8/layout/hierarchy1"/>
    <dgm:cxn modelId="{722F9E0F-9645-4881-93FD-4139F4B3E456}" type="presParOf" srcId="{8829624F-B8C8-4A2C-9B73-C471A84B5280}" destId="{D0357573-90AD-48D2-A172-65D479F02E97}" srcOrd="1" destOrd="0" presId="urn:microsoft.com/office/officeart/2005/8/layout/hierarchy1"/>
    <dgm:cxn modelId="{A644B0D8-3617-41CC-952F-B5B1C8F6EF34}" type="presParOf" srcId="{A11C914E-F9A5-4D6E-8B8A-98BE034D3FE6}" destId="{A040CEE4-160E-4A62-BBE2-CF09F1580BDA}" srcOrd="1" destOrd="0" presId="urn:microsoft.com/office/officeart/2005/8/layout/hierarchy1"/>
    <dgm:cxn modelId="{F658B79D-F092-415A-B6FD-8BFFEBC25806}" type="presParOf" srcId="{78381C1F-5867-4786-B557-593140EF688D}" destId="{DC295F99-E9AC-4DED-A668-B7B2DB46315D}" srcOrd="1" destOrd="0" presId="urn:microsoft.com/office/officeart/2005/8/layout/hierarchy1"/>
    <dgm:cxn modelId="{A118C3CF-C72A-42CA-88DF-2FC4571CCFB2}" type="presParOf" srcId="{DC295F99-E9AC-4DED-A668-B7B2DB46315D}" destId="{AB8F72D8-1933-495B-B2C2-282BBDAEFC58}" srcOrd="0" destOrd="0" presId="urn:microsoft.com/office/officeart/2005/8/layout/hierarchy1"/>
    <dgm:cxn modelId="{DB419921-197E-4AB9-AF0D-7B11ECDDCF32}" type="presParOf" srcId="{AB8F72D8-1933-495B-B2C2-282BBDAEFC58}" destId="{5A957CFC-22C2-4FB2-BA83-045775F443EE}" srcOrd="0" destOrd="0" presId="urn:microsoft.com/office/officeart/2005/8/layout/hierarchy1"/>
    <dgm:cxn modelId="{6B4E2426-86CB-41CA-820A-FEA277983A40}" type="presParOf" srcId="{AB8F72D8-1933-495B-B2C2-282BBDAEFC58}" destId="{8A5F46B4-F629-425A-B7CC-D6CFC1A13D32}" srcOrd="1" destOrd="0" presId="urn:microsoft.com/office/officeart/2005/8/layout/hierarchy1"/>
    <dgm:cxn modelId="{D9E9D28E-920D-4DFA-8DC2-EE95F4FBAC95}" type="presParOf" srcId="{DC295F99-E9AC-4DED-A668-B7B2DB46315D}" destId="{C8AADC71-2B68-454C-81E7-809E794A31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0AF1A-BCBA-4B49-8592-8512784AEBC5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7573-90AD-48D2-A172-65D479F02E97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Participants in a lab study</a:t>
          </a:r>
          <a:r>
            <a:rPr lang="en-US" sz="3300" kern="1200">
              <a:latin typeface="Calibri Light" panose="020F0302020204030204"/>
            </a:rPr>
            <a:t> may have an altered behavior due to unnatural envrionment.</a:t>
          </a:r>
          <a:endParaRPr lang="en-US" sz="3300" kern="1200"/>
        </a:p>
      </dsp:txBody>
      <dsp:txXfrm>
        <a:off x="560236" y="832323"/>
        <a:ext cx="4149382" cy="2576345"/>
      </dsp:txXfrm>
    </dsp:sp>
    <dsp:sp modelId="{5A957CFC-22C2-4FB2-BA83-045775F443EE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F46B4-F629-425A-B7CC-D6CFC1A13D32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Participants in a field study </a:t>
          </a:r>
          <a:r>
            <a:rPr lang="en-US" sz="3300" kern="1200">
              <a:latin typeface="Calibri Light" panose="020F0302020204030204"/>
            </a:rPr>
            <a:t>are watched in their natural habitat under natural conditions.</a:t>
          </a:r>
          <a:endParaRPr lang="en-US" sz="3300" kern="1200"/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7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3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0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endroica.blogspot.com/2010/08/molting-mourning-dove.html" TargetMode="External"/><Relationship Id="rId3" Type="http://schemas.openxmlformats.org/officeDocument/2006/relationships/hyperlink" Target="https://commons.wikimedia.org/wiki/File:Blue_jay_(Cyanocitta_cristata)_on_bird_feeder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use_finch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en.wikipedia.org/wiki/Downy_woodpecker" TargetMode="External"/><Relationship Id="rId7" Type="http://schemas.openxmlformats.org/officeDocument/2006/relationships/hyperlink" Target="http://en.wikipedia.org/wiki/File:Red-breasted-Nuthatch-3c.jp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s://commons.wikimedia.org/wiki/File:House_Sparrow_(Passer_domesticus)-_Female_in_Kolkata_I_IMG_3787_(cropped).jpg" TargetMode="External"/><Relationship Id="rId5" Type="http://schemas.openxmlformats.org/officeDocument/2006/relationships/hyperlink" Target="https://www.flickr.com/photos/23399288@N07/4613787980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pl.wikipedia.org/wiki/Kowaliki_(ptaki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ommons.wikimedia.org/wiki/File:American_Robin_Close-Up.JP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commons.wikimedia.org/wiki/File:Mourning_dove_(1)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Chapter 8, Method B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Niches of Birds at a Feeding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CF6CE0-DFE0-40FF-A8F5-BCB9FE94F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D8E74-217D-466F-A776-590BC609E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984A69-A9E4-485D-BE1E-21A590126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077D-A2D4-4B25-8319-297DB3529C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US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C4A9F-7014-4AAD-9CAE-5EC2543A2AD2}"/>
              </a:ext>
            </a:extLst>
          </p:cNvPr>
          <p:cNvSpPr txBox="1"/>
          <p:nvPr/>
        </p:nvSpPr>
        <p:spPr>
          <a:xfrm>
            <a:off x="267419" y="2740326"/>
            <a:ext cx="36777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chemeClr val="bg1"/>
                </a:solidFill>
                <a:cs typeface="Calibri"/>
              </a:rPr>
              <a:t>Fundamental vs. Realized Niche: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863ED-B6FC-4213-9353-E1527FBE16F1}"/>
              </a:ext>
            </a:extLst>
          </p:cNvPr>
          <p:cNvSpPr txBox="1"/>
          <p:nvPr/>
        </p:nvSpPr>
        <p:spPr>
          <a:xfrm>
            <a:off x="4435954" y="726596"/>
            <a:ext cx="753086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cs typeface="Calibri"/>
              </a:rPr>
              <a:t>Fundamental niche- the role that an organism could theoretically occupy if there was no competition in the population.</a:t>
            </a:r>
            <a:endParaRPr lang="en-US" dirty="0">
              <a:cs typeface="Calibri" panose="020F0502020204030204"/>
            </a:endParaRPr>
          </a:p>
          <a:p>
            <a:pPr algn="r">
              <a:spcAft>
                <a:spcPts val="600"/>
              </a:spcAft>
            </a:pPr>
            <a:endParaRPr lang="en-US" sz="24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cs typeface="Calibri"/>
              </a:rPr>
              <a:t>Realized niche- the altered niche, or role, that the organism actually occupies due to the presence of competition.</a:t>
            </a:r>
          </a:p>
        </p:txBody>
      </p:sp>
      <p:pic>
        <p:nvPicPr>
          <p:cNvPr id="22" name="Picture 23" descr="Diagram&#10;&#10;Description automatically generated">
            <a:extLst>
              <a:ext uri="{FF2B5EF4-FFF2-40B4-BE49-F238E27FC236}">
                <a16:creationId xmlns:a16="http://schemas.microsoft.com/office/drawing/2014/main" id="{1CC1DD27-6FF8-40D3-9E8E-72A1673E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73" y="3502057"/>
            <a:ext cx="4048842" cy="3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D83B-8F7D-46DE-8EE5-2B1FBE4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Lab Study vs. Field Study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BCBF0C-1B40-453F-B05B-C1036997C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5837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1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C192-3BB7-43A4-B98A-BE652ED3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7207"/>
            <a:ext cx="10058400" cy="1450757"/>
          </a:xfrm>
        </p:spPr>
        <p:txBody>
          <a:bodyPr/>
          <a:lstStyle/>
          <a:p>
            <a:r>
              <a:rPr lang="en-US">
                <a:cs typeface="Calibri Light"/>
              </a:rPr>
              <a:t>Feeding Station Niches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E659DC8-BF16-4832-8EEA-BFEC2DDAC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984823"/>
              </p:ext>
            </p:extLst>
          </p:nvPr>
        </p:nvGraphicFramePr>
        <p:xfrm>
          <a:off x="1092679" y="1969698"/>
          <a:ext cx="10165791" cy="435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592">
                  <a:extLst>
                    <a:ext uri="{9D8B030D-6E8A-4147-A177-3AD203B41FA5}">
                      <a16:colId xmlns:a16="http://schemas.microsoft.com/office/drawing/2014/main" val="2679070384"/>
                    </a:ext>
                  </a:extLst>
                </a:gridCol>
                <a:gridCol w="3354717">
                  <a:extLst>
                    <a:ext uri="{9D8B030D-6E8A-4147-A177-3AD203B41FA5}">
                      <a16:colId xmlns:a16="http://schemas.microsoft.com/office/drawing/2014/main" val="4283940834"/>
                    </a:ext>
                  </a:extLst>
                </a:gridCol>
                <a:gridCol w="3418482">
                  <a:extLst>
                    <a:ext uri="{9D8B030D-6E8A-4147-A177-3AD203B41FA5}">
                      <a16:colId xmlns:a16="http://schemas.microsoft.com/office/drawing/2014/main" val="3831830797"/>
                    </a:ext>
                  </a:extLst>
                </a:gridCol>
              </a:tblGrid>
              <a:tr h="17327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Bird lands on feeder and stays on feeder to 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Bird takes seed from the feeder and eats at a different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Bird eats seed on the ground, under the feeder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67217"/>
                  </a:ext>
                </a:extLst>
              </a:tr>
              <a:tr h="2553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30169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8AB2A009-A2B1-4471-BA7D-4BA0DA807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04626" y="3811903"/>
            <a:ext cx="2295994" cy="2425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4D5009-EB48-4BDE-A162-A642A98C2680}"/>
              </a:ext>
            </a:extLst>
          </p:cNvPr>
          <p:cNvSpPr txBox="1"/>
          <p:nvPr/>
        </p:nvSpPr>
        <p:spPr>
          <a:xfrm>
            <a:off x="1388972" y="6381960"/>
            <a:ext cx="2412281" cy="3750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1000">
                <a:hlinkClick r:id="rId3"/>
              </a:rPr>
              <a:t>This Photo</a:t>
            </a:r>
            <a:r>
              <a:rPr lang="en-US" sz="1000"/>
              <a:t> by Unknown author is licensed under </a:t>
            </a:r>
            <a:r>
              <a:rPr lang="en-US" sz="1000">
                <a:hlinkClick r:id="rId4"/>
              </a:rPr>
              <a:t>CC BY-SA</a:t>
            </a:r>
            <a:r>
              <a:rPr lang="en-US" sz="1000"/>
              <a:t>.</a:t>
            </a:r>
            <a:endParaRPr lang="en-US" sz="1000"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47717A5-68C0-442F-97A4-603DFAE7B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638136" y="3838036"/>
            <a:ext cx="3102634" cy="2330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CC341C-5E71-49E1-A8C3-DEAA00F870B7}"/>
              </a:ext>
            </a:extLst>
          </p:cNvPr>
          <p:cNvSpPr txBox="1"/>
          <p:nvPr/>
        </p:nvSpPr>
        <p:spPr>
          <a:xfrm>
            <a:off x="4638136" y="6398644"/>
            <a:ext cx="3001992" cy="3750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4" name="Picture 14" descr="A picture containing ground, outdoor, gallinaceous bird, beach&#10;&#10;Description automatically generated">
            <a:extLst>
              <a:ext uri="{FF2B5EF4-FFF2-40B4-BE49-F238E27FC236}">
                <a16:creationId xmlns:a16="http://schemas.microsoft.com/office/drawing/2014/main" id="{9F5FA565-B328-4B17-806C-D34F77A63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03721" y="3836469"/>
            <a:ext cx="2829463" cy="2391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439C58-4773-4F16-9594-E9E3CC644F13}"/>
              </a:ext>
            </a:extLst>
          </p:cNvPr>
          <p:cNvSpPr txBox="1"/>
          <p:nvPr/>
        </p:nvSpPr>
        <p:spPr>
          <a:xfrm>
            <a:off x="8103079" y="6399513"/>
            <a:ext cx="2930105" cy="3606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06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D0F54-47C9-403E-BFF3-FE5237F7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Null Hypothesis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6BED-6216-440F-99F0-3D8F4BC63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cs typeface="Calibri"/>
              </a:rPr>
              <a:t>Every species of bird will use the feeder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425848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D65D-8862-4E43-A402-61D24DD2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Chi-Square Contingency Table (p. 193)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8605-DD33-4309-876E-4E2FB59B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800">
                <a:cs typeface="Calibri"/>
              </a:rPr>
              <a:t> Only using the top 5 most observed species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>
                <a:cs typeface="Calibri"/>
              </a:rPr>
              <a:t> Record the number of times each species was observed occupying each niche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>
                <a:cs typeface="Calibri"/>
              </a:rPr>
              <a:t> Calculate the expected number:</a:t>
            </a:r>
          </a:p>
          <a:p>
            <a:pPr marL="1471295" lvl="8" indent="0">
              <a:buNone/>
            </a:pPr>
            <a:endParaRPr lang="en-US" sz="2200">
              <a:cs typeface="Calibri"/>
            </a:endParaRPr>
          </a:p>
          <a:p>
            <a:pPr marL="1471295" lvl="8" indent="0">
              <a:buNone/>
            </a:pPr>
            <a:r>
              <a:rPr lang="en-US" sz="2200">
                <a:cs typeface="Calibri"/>
              </a:rPr>
              <a:t>Expected Number =   ( Species Total ) x ( Niche Total)</a:t>
            </a:r>
          </a:p>
          <a:p>
            <a:pPr marL="1471295" lvl="8" indent="0">
              <a:buNone/>
            </a:pPr>
            <a:r>
              <a:rPr lang="en-US" sz="2200">
                <a:cs typeface="Calibri"/>
              </a:rPr>
              <a:t>                                     </a:t>
            </a:r>
          </a:p>
          <a:p>
            <a:endParaRPr lang="en-US" sz="2800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1BCDA7-7121-4CBC-BD67-2A4D661E0888}"/>
              </a:ext>
            </a:extLst>
          </p:cNvPr>
          <p:cNvCxnSpPr/>
          <p:nvPr/>
        </p:nvCxnSpPr>
        <p:spPr>
          <a:xfrm>
            <a:off x="5063706" y="4610819"/>
            <a:ext cx="350807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DAB719-A9EF-4ABC-BC55-A4631E940486}"/>
              </a:ext>
            </a:extLst>
          </p:cNvPr>
          <p:cNvSpPr txBox="1"/>
          <p:nvPr/>
        </p:nvSpPr>
        <p:spPr>
          <a:xfrm>
            <a:off x="5988708" y="468036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Grand Total</a:t>
            </a:r>
          </a:p>
        </p:txBody>
      </p:sp>
    </p:spTree>
    <p:extLst>
      <p:ext uri="{BB962C8B-B14F-4D97-AF65-F5344CB8AC3E}">
        <p14:creationId xmlns:p14="http://schemas.microsoft.com/office/powerpoint/2010/main" val="144246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7C5751C-6BF0-4EB1-A4BE-D3F310CF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9910" y="159589"/>
            <a:ext cx="3160142" cy="3160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CF1EC-4817-45BD-8373-8A552D3426D6}"/>
              </a:ext>
            </a:extLst>
          </p:cNvPr>
          <p:cNvSpPr txBox="1"/>
          <p:nvPr/>
        </p:nvSpPr>
        <p:spPr>
          <a:xfrm>
            <a:off x="1898365" y="298445"/>
            <a:ext cx="125930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cs typeface="Calibri"/>
              </a:rPr>
              <a:t>Downy Woodpecker</a:t>
            </a:r>
            <a:endParaRPr lang="en-US"/>
          </a:p>
        </p:txBody>
      </p:sp>
      <p:pic>
        <p:nvPicPr>
          <p:cNvPr id="21" name="Picture 21" descr="A picture containing bird, woodpecker, outdoor, tree&#10;&#10;Description automatically generated">
            <a:extLst>
              <a:ext uri="{FF2B5EF4-FFF2-40B4-BE49-F238E27FC236}">
                <a16:creationId xmlns:a16="http://schemas.microsoft.com/office/drawing/2014/main" id="{7AD93C51-E43C-4C96-A059-644E97030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444815" y="157689"/>
            <a:ext cx="2843840" cy="36671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3EA7AE-8486-4D57-8BF0-54B24D5FAB1D}"/>
              </a:ext>
            </a:extLst>
          </p:cNvPr>
          <p:cNvSpPr txBox="1"/>
          <p:nvPr/>
        </p:nvSpPr>
        <p:spPr>
          <a:xfrm>
            <a:off x="3543660" y="3054828"/>
            <a:ext cx="149237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Red-bellied Woodpecker</a:t>
            </a:r>
            <a:endParaRPr lang="en-US"/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A827037E-A570-479E-B24C-C1B593117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4087" y="3376846"/>
            <a:ext cx="3143034" cy="28791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E2A3FA-17EF-4390-B81E-B1EE1BE46CD1}"/>
              </a:ext>
            </a:extLst>
          </p:cNvPr>
          <p:cNvSpPr txBox="1"/>
          <p:nvPr/>
        </p:nvSpPr>
        <p:spPr>
          <a:xfrm>
            <a:off x="1855565" y="5605030"/>
            <a:ext cx="149237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Red-breasted nuthatch</a:t>
            </a:r>
          </a:p>
        </p:txBody>
      </p:sp>
      <p:pic>
        <p:nvPicPr>
          <p:cNvPr id="35" name="Picture 35">
            <a:extLst>
              <a:ext uri="{FF2B5EF4-FFF2-40B4-BE49-F238E27FC236}">
                <a16:creationId xmlns:a16="http://schemas.microsoft.com/office/drawing/2014/main" id="{EA793C9A-9A58-4E48-BD0A-670208A689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444815" y="3922993"/>
            <a:ext cx="4166554" cy="23331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249F55B-A07E-48DE-A01E-78723AF4A69F}"/>
              </a:ext>
            </a:extLst>
          </p:cNvPr>
          <p:cNvSpPr txBox="1"/>
          <p:nvPr/>
        </p:nvSpPr>
        <p:spPr>
          <a:xfrm>
            <a:off x="5914127" y="4030692"/>
            <a:ext cx="167927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White-breasted nuthatch</a:t>
            </a:r>
            <a:endParaRPr lang="en-US"/>
          </a:p>
        </p:txBody>
      </p:sp>
      <p:pic>
        <p:nvPicPr>
          <p:cNvPr id="39" name="Picture 39">
            <a:extLst>
              <a:ext uri="{FF2B5EF4-FFF2-40B4-BE49-F238E27FC236}">
                <a16:creationId xmlns:a16="http://schemas.microsoft.com/office/drawing/2014/main" id="{FA9F4009-EA10-4812-AA2F-0344AF034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700514" y="3916246"/>
            <a:ext cx="4209689" cy="23179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3EEF47-BF51-4B28-82F4-194077C16798}"/>
              </a:ext>
            </a:extLst>
          </p:cNvPr>
          <p:cNvSpPr txBox="1"/>
          <p:nvPr/>
        </p:nvSpPr>
        <p:spPr>
          <a:xfrm>
            <a:off x="7940436" y="4173568"/>
            <a:ext cx="16505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House Sparrow</a:t>
            </a:r>
          </a:p>
        </p:txBody>
      </p:sp>
      <p:pic>
        <p:nvPicPr>
          <p:cNvPr id="43" name="Picture 43">
            <a:extLst>
              <a:ext uri="{FF2B5EF4-FFF2-40B4-BE49-F238E27FC236}">
                <a16:creationId xmlns:a16="http://schemas.microsoft.com/office/drawing/2014/main" id="{E7D82CED-86EA-4F75-A35B-F7369A2915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822" y="156444"/>
            <a:ext cx="5537977" cy="36696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3ED1133-F31A-48E9-9AA7-72C01268C145}"/>
              </a:ext>
            </a:extLst>
          </p:cNvPr>
          <p:cNvSpPr txBox="1"/>
          <p:nvPr/>
        </p:nvSpPr>
        <p:spPr>
          <a:xfrm>
            <a:off x="8155197" y="305160"/>
            <a:ext cx="186618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Northern Cardinal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8B6D1F-B939-489B-ADDB-8FF44C3295F5}"/>
              </a:ext>
            </a:extLst>
          </p:cNvPr>
          <p:cNvSpPr txBox="1"/>
          <p:nvPr/>
        </p:nvSpPr>
        <p:spPr>
          <a:xfrm>
            <a:off x="6457770" y="2503997"/>
            <a:ext cx="701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Male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486492-88DA-4777-B6C8-ED28B5B6DB93}"/>
              </a:ext>
            </a:extLst>
          </p:cNvPr>
          <p:cNvSpPr txBox="1"/>
          <p:nvPr/>
        </p:nvSpPr>
        <p:spPr>
          <a:xfrm>
            <a:off x="10841966" y="2431211"/>
            <a:ext cx="8885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1961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3D4F8C8-3B7A-4FE4-917A-3F1B8BDDFA75}"/>
              </a:ext>
            </a:extLst>
          </p:cNvPr>
          <p:cNvSpPr txBox="1"/>
          <p:nvPr/>
        </p:nvSpPr>
        <p:spPr>
          <a:xfrm>
            <a:off x="2277979" y="339558"/>
            <a:ext cx="143309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House Finch</a:t>
            </a:r>
          </a:p>
        </p:txBody>
      </p:sp>
      <p:pic>
        <p:nvPicPr>
          <p:cNvPr id="28" name="Picture 28" descr="A picture containing grass, bird, outdoor, standing&#10;&#10;Description automatically generated">
            <a:extLst>
              <a:ext uri="{FF2B5EF4-FFF2-40B4-BE49-F238E27FC236}">
                <a16:creationId xmlns:a16="http://schemas.microsoft.com/office/drawing/2014/main" id="{AC447E02-CE6D-4FBB-BDC1-6B7B854E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96084" y="104950"/>
            <a:ext cx="3745831" cy="28380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A8D72CA-78EF-41B2-8D09-96E403A42D6D}"/>
              </a:ext>
            </a:extLst>
          </p:cNvPr>
          <p:cNvSpPr txBox="1"/>
          <p:nvPr/>
        </p:nvSpPr>
        <p:spPr>
          <a:xfrm>
            <a:off x="4279065" y="335380"/>
            <a:ext cx="111225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American Robin</a:t>
            </a:r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6C8859DF-7B2F-4840-9DC6-A2390481D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946190" y="105567"/>
            <a:ext cx="4160250" cy="28368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8BA6A5A-4B20-49D6-BBB9-9E622089D5FA}"/>
              </a:ext>
            </a:extLst>
          </p:cNvPr>
          <p:cNvSpPr txBox="1"/>
          <p:nvPr/>
        </p:nvSpPr>
        <p:spPr>
          <a:xfrm>
            <a:off x="10090150" y="478255"/>
            <a:ext cx="17806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Mourning Dove</a:t>
            </a:r>
          </a:p>
        </p:txBody>
      </p:sp>
      <p:pic>
        <p:nvPicPr>
          <p:cNvPr id="38" name="Picture 38">
            <a:extLst>
              <a:ext uri="{FF2B5EF4-FFF2-40B4-BE49-F238E27FC236}">
                <a16:creationId xmlns:a16="http://schemas.microsoft.com/office/drawing/2014/main" id="{07013716-734D-4D2A-9C66-05B1B1C54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507" y="2994025"/>
            <a:ext cx="4801935" cy="328963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F5C77BC-8F28-4AEB-91FD-C06E99AD425D}"/>
              </a:ext>
            </a:extLst>
          </p:cNvPr>
          <p:cNvSpPr txBox="1"/>
          <p:nvPr/>
        </p:nvSpPr>
        <p:spPr>
          <a:xfrm>
            <a:off x="8758321" y="3116847"/>
            <a:ext cx="1473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House Finch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3F836E-5626-43DF-979A-A84760FB686D}"/>
              </a:ext>
            </a:extLst>
          </p:cNvPr>
          <p:cNvSpPr txBox="1"/>
          <p:nvPr/>
        </p:nvSpPr>
        <p:spPr>
          <a:xfrm>
            <a:off x="11080248" y="5224879"/>
            <a:ext cx="657727" cy="382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Male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DC0E85-2F11-464A-8C26-98D2E7C8259E}"/>
              </a:ext>
            </a:extLst>
          </p:cNvPr>
          <p:cNvSpPr txBox="1"/>
          <p:nvPr/>
        </p:nvSpPr>
        <p:spPr>
          <a:xfrm>
            <a:off x="8108282" y="5220703"/>
            <a:ext cx="88499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Female</a:t>
            </a:r>
          </a:p>
        </p:txBody>
      </p:sp>
      <p:pic>
        <p:nvPicPr>
          <p:cNvPr id="43" name="Picture 43">
            <a:extLst>
              <a:ext uri="{FF2B5EF4-FFF2-40B4-BE49-F238E27FC236}">
                <a16:creationId xmlns:a16="http://schemas.microsoft.com/office/drawing/2014/main" id="{0FAB57C5-BEFB-4222-8BCE-C0E3FC105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91" y="3721602"/>
            <a:ext cx="3897393" cy="2556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06699D0-4B7D-4976-ADF0-C7F3C2B89D88}"/>
              </a:ext>
            </a:extLst>
          </p:cNvPr>
          <p:cNvSpPr txBox="1"/>
          <p:nvPr/>
        </p:nvSpPr>
        <p:spPr>
          <a:xfrm>
            <a:off x="165769" y="3949032"/>
            <a:ext cx="19678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Carolina Chickadee</a:t>
            </a:r>
          </a:p>
        </p:txBody>
      </p:sp>
      <p:pic>
        <p:nvPicPr>
          <p:cNvPr id="45" name="Picture 45" descr="A picture containing bird, wren&#10;&#10;Description automatically generated">
            <a:extLst>
              <a:ext uri="{FF2B5EF4-FFF2-40B4-BE49-F238E27FC236}">
                <a16:creationId xmlns:a16="http://schemas.microsoft.com/office/drawing/2014/main" id="{32FA9295-B8EA-4A16-9424-714862173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0512" y="4390023"/>
            <a:ext cx="3122026" cy="188795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45386A3-81BD-427C-A1E8-1F2B9B72EB29}"/>
              </a:ext>
            </a:extLst>
          </p:cNvPr>
          <p:cNvSpPr txBox="1"/>
          <p:nvPr/>
        </p:nvSpPr>
        <p:spPr>
          <a:xfrm>
            <a:off x="6137276" y="5482223"/>
            <a:ext cx="99193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Carolina Wren</a:t>
            </a:r>
          </a:p>
        </p:txBody>
      </p:sp>
      <p:pic>
        <p:nvPicPr>
          <p:cNvPr id="47" name="Picture 47">
            <a:extLst>
              <a:ext uri="{FF2B5EF4-FFF2-40B4-BE49-F238E27FC236}">
                <a16:creationId xmlns:a16="http://schemas.microsoft.com/office/drawing/2014/main" id="{6311E8DC-ABAC-4805-A242-0A5109EE16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75" y="110457"/>
            <a:ext cx="3882690" cy="34955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47F48B8-A31A-4BDF-93AD-6E008CA33888}"/>
              </a:ext>
            </a:extLst>
          </p:cNvPr>
          <p:cNvSpPr txBox="1"/>
          <p:nvPr/>
        </p:nvSpPr>
        <p:spPr>
          <a:xfrm>
            <a:off x="250992" y="478256"/>
            <a:ext cx="167372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Brown Thrasher</a:t>
            </a:r>
          </a:p>
        </p:txBody>
      </p:sp>
      <p:pic>
        <p:nvPicPr>
          <p:cNvPr id="49" name="Picture 49" descr="A picture containing bird, oscine&#10;&#10;Description automatically generated">
            <a:extLst>
              <a:ext uri="{FF2B5EF4-FFF2-40B4-BE49-F238E27FC236}">
                <a16:creationId xmlns:a16="http://schemas.microsoft.com/office/drawing/2014/main" id="{6A672209-EC0D-4D21-80AC-9DBDC0B4E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6084" y="2987881"/>
            <a:ext cx="3104146" cy="13501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CE28DF8-7333-499D-924F-6627FB559ACD}"/>
              </a:ext>
            </a:extLst>
          </p:cNvPr>
          <p:cNvSpPr txBox="1"/>
          <p:nvPr/>
        </p:nvSpPr>
        <p:spPr>
          <a:xfrm>
            <a:off x="4096919" y="3655763"/>
            <a:ext cx="121920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Tufted Titmouse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1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10DAEDD-07BE-41C4-90B6-E01988DC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" y="137950"/>
            <a:ext cx="5540477" cy="3200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97846-6769-49ED-A4A2-3C767134D7B9}"/>
              </a:ext>
            </a:extLst>
          </p:cNvPr>
          <p:cNvSpPr txBox="1"/>
          <p:nvPr/>
        </p:nvSpPr>
        <p:spPr>
          <a:xfrm>
            <a:off x="3641055" y="613486"/>
            <a:ext cx="210353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American Goldfinch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F6B3919-340B-4795-A713-A989A8756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4" y="3506370"/>
            <a:ext cx="5552353" cy="2763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2FA1A-E5CF-4CCF-A515-E3C31C6FF22B}"/>
              </a:ext>
            </a:extLst>
          </p:cNvPr>
          <p:cNvSpPr txBox="1"/>
          <p:nvPr/>
        </p:nvSpPr>
        <p:spPr>
          <a:xfrm>
            <a:off x="425571" y="3761117"/>
            <a:ext cx="17367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Dark-eyed Junco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D44135B-60F3-4781-BB87-4D399F5B6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44" y="3510603"/>
            <a:ext cx="6136256" cy="2755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7D9D5-B10A-4A46-A7F2-811A000C4B2D}"/>
              </a:ext>
            </a:extLst>
          </p:cNvPr>
          <p:cNvSpPr txBox="1"/>
          <p:nvPr/>
        </p:nvSpPr>
        <p:spPr>
          <a:xfrm>
            <a:off x="10086256" y="3760218"/>
            <a:ext cx="12479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Pine Siskin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38F2B8D-8E3F-4E80-9B47-9AF036D8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344" y="141438"/>
            <a:ext cx="6136254" cy="3196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CC8BD-22BD-4430-A903-CBEA8990D9BE}"/>
              </a:ext>
            </a:extLst>
          </p:cNvPr>
          <p:cNvSpPr txBox="1"/>
          <p:nvPr/>
        </p:nvSpPr>
        <p:spPr>
          <a:xfrm>
            <a:off x="8086905" y="164980"/>
            <a:ext cx="1664899" cy="383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Eastern Towhee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9CA37-6900-49BC-83E4-DA1ADF712A05}"/>
              </a:ext>
            </a:extLst>
          </p:cNvPr>
          <p:cNvSpPr txBox="1"/>
          <p:nvPr/>
        </p:nvSpPr>
        <p:spPr>
          <a:xfrm>
            <a:off x="10903969" y="796686"/>
            <a:ext cx="701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Male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3FD7C-7BCF-4190-ACC7-B3E5D835F14B}"/>
              </a:ext>
            </a:extLst>
          </p:cNvPr>
          <p:cNvSpPr txBox="1"/>
          <p:nvPr/>
        </p:nvSpPr>
        <p:spPr>
          <a:xfrm>
            <a:off x="7525289" y="2464459"/>
            <a:ext cx="93165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8861015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Chapter 8, Method B</vt:lpstr>
      <vt:lpstr>PowerPoint Presentation</vt:lpstr>
      <vt:lpstr>Lab Study vs. Field Study</vt:lpstr>
      <vt:lpstr>Feeding Station Niches</vt:lpstr>
      <vt:lpstr>Null Hypothesis</vt:lpstr>
      <vt:lpstr>Chi-Square Contingency Table (p. 193)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 Adams</dc:creator>
  <cp:lastModifiedBy>James Adams</cp:lastModifiedBy>
  <cp:revision>7</cp:revision>
  <dcterms:created xsi:type="dcterms:W3CDTF">2021-02-22T14:29:36Z</dcterms:created>
  <dcterms:modified xsi:type="dcterms:W3CDTF">2021-03-04T20:35:20Z</dcterms:modified>
</cp:coreProperties>
</file>